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changesInfos/changesInfo1.xml" ContentType="application/vnd.ms-powerpoint.changesinfo+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6" r:id="rId4"/>
  </p:sldMasterIdLst>
  <p:notesMasterIdLst>
    <p:notesMasterId r:id="rId17"/>
  </p:notesMasterIdLst>
  <p:sldIdLst>
    <p:sldId id="261" r:id="rId5"/>
    <p:sldId id="256" r:id="rId6"/>
    <p:sldId id="257" r:id="rId7"/>
    <p:sldId id="258" r:id="rId8"/>
    <p:sldId id="262" r:id="rId9"/>
    <p:sldId id="268" r:id="rId10"/>
    <p:sldId id="263" r:id="rId11"/>
    <p:sldId id="267" r:id="rId12"/>
    <p:sldId id="260" r:id="rId13"/>
    <p:sldId id="265" r:id="rId14"/>
    <p:sldId id="266" r:id="rId15"/>
    <p:sldId id="264" r:id="rId16"/>
  </p:sldIdLst>
  <p:sldSz cx="6858000" cy="5400675"/>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Vincent Straub" initials="VS" lastIdx="5" clrIdx="0">
    <p:extLst>
      <p:ext uri="{19B8F6BF-5375-455C-9EA6-DF929625EA0E}">
        <p15:presenceInfo xmlns:p15="http://schemas.microsoft.com/office/powerpoint/2012/main" userId="S-1-5-21-944046252-2799899743-1142484129-1455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395A7"/>
    <a:srgbClr val="BFD8DF"/>
    <a:srgbClr val="407280"/>
    <a:srgbClr val="508E9E"/>
    <a:srgbClr val="FFF2B3"/>
    <a:srgbClr val="F3EBF9"/>
    <a:srgbClr val="C8A5E3"/>
    <a:srgbClr val="AE78D6"/>
    <a:srgbClr val="EFEFEF"/>
    <a:srgbClr val="9C5BCD"/>
  </p:clrMru>
  <p:extLst>
    <p:ext uri="{E76CE94A-603C-4142-B9EB-6D1370010A27}">
      <p14:discardImageEditData xmlns:p14="http://schemas.microsoft.com/office/powerpoint/2010/main" val="0"/>
    </p:ext>
    <p:ext uri="{D31A062A-798A-4329-ABDD-BBA856620510}">
      <p14:defaultImageDpi xmlns:p14="http://schemas.microsoft.com/office/powerpoint/2010/main" val="33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B9A64A8-FB1A-384C-8110-FF823A960090}" v="725" dt="2023-10-12T13:23:20.79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574" autoAdjust="0"/>
    <p:restoredTop sz="96327"/>
  </p:normalViewPr>
  <p:slideViewPr>
    <p:cSldViewPr snapToGrid="0">
      <p:cViewPr varScale="1">
        <p:scale>
          <a:sx n="108" d="100"/>
          <a:sy n="108" d="100"/>
        </p:scale>
        <p:origin x="1714"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incent Straub" userId="cc81dce8-242d-424d-a3c5-7390e8e80d05" providerId="ADAL" clId="{8B9A64A8-FB1A-384C-8110-FF823A960090}"/>
    <pc:docChg chg="undo redo custSel addSld delSld modSld modMainMaster">
      <pc:chgData name="Vincent Straub" userId="cc81dce8-242d-424d-a3c5-7390e8e80d05" providerId="ADAL" clId="{8B9A64A8-FB1A-384C-8110-FF823A960090}" dt="2023-10-12T14:13:13.502" v="10281" actId="478"/>
      <pc:docMkLst>
        <pc:docMk/>
      </pc:docMkLst>
      <pc:sldChg chg="addSp delSp modSp mod">
        <pc:chgData name="Vincent Straub" userId="cc81dce8-242d-424d-a3c5-7390e8e80d05" providerId="ADAL" clId="{8B9A64A8-FB1A-384C-8110-FF823A960090}" dt="2023-10-12T10:53:06.948" v="10207" actId="1036"/>
        <pc:sldMkLst>
          <pc:docMk/>
          <pc:sldMk cId="109857222" sldId="256"/>
        </pc:sldMkLst>
        <pc:spChg chg="del">
          <ac:chgData name="Vincent Straub" userId="cc81dce8-242d-424d-a3c5-7390e8e80d05" providerId="ADAL" clId="{8B9A64A8-FB1A-384C-8110-FF823A960090}" dt="2023-09-19T08:25:00.489" v="0" actId="478"/>
          <ac:spMkLst>
            <pc:docMk/>
            <pc:sldMk cId="109857222" sldId="256"/>
            <ac:spMk id="2" creationId="{00000000-0000-0000-0000-000000000000}"/>
          </ac:spMkLst>
        </pc:spChg>
        <pc:spChg chg="add mod">
          <ac:chgData name="Vincent Straub" userId="cc81dce8-242d-424d-a3c5-7390e8e80d05" providerId="ADAL" clId="{8B9A64A8-FB1A-384C-8110-FF823A960090}" dt="2023-09-27T19:05:24.976" v="6972" actId="1037"/>
          <ac:spMkLst>
            <pc:docMk/>
            <pc:sldMk cId="109857222" sldId="256"/>
            <ac:spMk id="2" creationId="{622D69E3-678C-88E2-A562-156386E17C15}"/>
          </ac:spMkLst>
        </pc:spChg>
        <pc:spChg chg="add del mod">
          <ac:chgData name="Vincent Straub" userId="cc81dce8-242d-424d-a3c5-7390e8e80d05" providerId="ADAL" clId="{8B9A64A8-FB1A-384C-8110-FF823A960090}" dt="2023-09-26T10:49:02.385" v="248" actId="478"/>
          <ac:spMkLst>
            <pc:docMk/>
            <pc:sldMk cId="109857222" sldId="256"/>
            <ac:spMk id="2" creationId="{F8FCAFE7-D9E7-66D1-CEB3-72F88F349078}"/>
          </ac:spMkLst>
        </pc:spChg>
        <pc:spChg chg="del">
          <ac:chgData name="Vincent Straub" userId="cc81dce8-242d-424d-a3c5-7390e8e80d05" providerId="ADAL" clId="{8B9A64A8-FB1A-384C-8110-FF823A960090}" dt="2023-09-19T08:25:00.489" v="0" actId="478"/>
          <ac:spMkLst>
            <pc:docMk/>
            <pc:sldMk cId="109857222" sldId="256"/>
            <ac:spMk id="3" creationId="{00000000-0000-0000-0000-000000000000}"/>
          </ac:spMkLst>
        </pc:spChg>
        <pc:spChg chg="add del mod">
          <ac:chgData name="Vincent Straub" userId="cc81dce8-242d-424d-a3c5-7390e8e80d05" providerId="ADAL" clId="{8B9A64A8-FB1A-384C-8110-FF823A960090}" dt="2023-09-26T10:49:03.711" v="249" actId="478"/>
          <ac:spMkLst>
            <pc:docMk/>
            <pc:sldMk cId="109857222" sldId="256"/>
            <ac:spMk id="3" creationId="{4FEC0DD4-E253-0108-2EA7-9A6EF8E9903A}"/>
          </ac:spMkLst>
        </pc:spChg>
        <pc:spChg chg="add mod">
          <ac:chgData name="Vincent Straub" userId="cc81dce8-242d-424d-a3c5-7390e8e80d05" providerId="ADAL" clId="{8B9A64A8-FB1A-384C-8110-FF823A960090}" dt="2023-09-29T12:51:55.402" v="9427" actId="20577"/>
          <ac:spMkLst>
            <pc:docMk/>
            <pc:sldMk cId="109857222" sldId="256"/>
            <ac:spMk id="4" creationId="{518BDF98-0653-843B-83BD-609DACB8E1DA}"/>
          </ac:spMkLst>
        </pc:spChg>
        <pc:spChg chg="add mod">
          <ac:chgData name="Vincent Straub" userId="cc81dce8-242d-424d-a3c5-7390e8e80d05" providerId="ADAL" clId="{8B9A64A8-FB1A-384C-8110-FF823A960090}" dt="2023-09-28T14:33:31.072" v="9112" actId="1076"/>
          <ac:spMkLst>
            <pc:docMk/>
            <pc:sldMk cId="109857222" sldId="256"/>
            <ac:spMk id="5" creationId="{122068D4-624C-9C6D-396B-0E1D61280AC1}"/>
          </ac:spMkLst>
        </pc:spChg>
        <pc:spChg chg="add mod">
          <ac:chgData name="Vincent Straub" userId="cc81dce8-242d-424d-a3c5-7390e8e80d05" providerId="ADAL" clId="{8B9A64A8-FB1A-384C-8110-FF823A960090}" dt="2023-09-28T14:33:09.837" v="9062" actId="1036"/>
          <ac:spMkLst>
            <pc:docMk/>
            <pc:sldMk cId="109857222" sldId="256"/>
            <ac:spMk id="6" creationId="{43717571-E369-2D80-47DF-C88FE480D109}"/>
          </ac:spMkLst>
        </pc:spChg>
        <pc:spChg chg="add mod">
          <ac:chgData name="Vincent Straub" userId="cc81dce8-242d-424d-a3c5-7390e8e80d05" providerId="ADAL" clId="{8B9A64A8-FB1A-384C-8110-FF823A960090}" dt="2023-09-27T19:05:24.976" v="6972" actId="1037"/>
          <ac:spMkLst>
            <pc:docMk/>
            <pc:sldMk cId="109857222" sldId="256"/>
            <ac:spMk id="7" creationId="{709FDE6F-217C-E923-EA33-91B1E5358697}"/>
          </ac:spMkLst>
        </pc:spChg>
        <pc:spChg chg="add del mod topLvl">
          <ac:chgData name="Vincent Straub" userId="cc81dce8-242d-424d-a3c5-7390e8e80d05" providerId="ADAL" clId="{8B9A64A8-FB1A-384C-8110-FF823A960090}" dt="2023-09-26T18:10:40.705" v="1450" actId="478"/>
          <ac:spMkLst>
            <pc:docMk/>
            <pc:sldMk cId="109857222" sldId="256"/>
            <ac:spMk id="7" creationId="{9363A9DB-EB92-84CF-E42B-FE98E861EA99}"/>
          </ac:spMkLst>
        </pc:spChg>
        <pc:spChg chg="add del mod topLvl">
          <ac:chgData name="Vincent Straub" userId="cc81dce8-242d-424d-a3c5-7390e8e80d05" providerId="ADAL" clId="{8B9A64A8-FB1A-384C-8110-FF823A960090}" dt="2023-09-26T18:09:12.143" v="1434" actId="478"/>
          <ac:spMkLst>
            <pc:docMk/>
            <pc:sldMk cId="109857222" sldId="256"/>
            <ac:spMk id="8" creationId="{4C4F3883-424E-1BCD-85B7-D1403B3109B4}"/>
          </ac:spMkLst>
        </pc:spChg>
        <pc:spChg chg="add del mod">
          <ac:chgData name="Vincent Straub" userId="cc81dce8-242d-424d-a3c5-7390e8e80d05" providerId="ADAL" clId="{8B9A64A8-FB1A-384C-8110-FF823A960090}" dt="2023-09-27T15:27:35.614" v="3592" actId="478"/>
          <ac:spMkLst>
            <pc:docMk/>
            <pc:sldMk cId="109857222" sldId="256"/>
            <ac:spMk id="8" creationId="{E214825A-BF84-7AA4-3743-3D1A407B5997}"/>
          </ac:spMkLst>
        </pc:spChg>
        <pc:spChg chg="add del mod">
          <ac:chgData name="Vincent Straub" userId="cc81dce8-242d-424d-a3c5-7390e8e80d05" providerId="ADAL" clId="{8B9A64A8-FB1A-384C-8110-FF823A960090}" dt="2023-09-27T15:23:20.496" v="3578"/>
          <ac:spMkLst>
            <pc:docMk/>
            <pc:sldMk cId="109857222" sldId="256"/>
            <ac:spMk id="9" creationId="{C877AD07-9942-38EF-B6B3-96174910A842}"/>
          </ac:spMkLst>
        </pc:spChg>
        <pc:spChg chg="add del mod">
          <ac:chgData name="Vincent Straub" userId="cc81dce8-242d-424d-a3c5-7390e8e80d05" providerId="ADAL" clId="{8B9A64A8-FB1A-384C-8110-FF823A960090}" dt="2023-09-26T18:08:57.629" v="1432" actId="478"/>
          <ac:spMkLst>
            <pc:docMk/>
            <pc:sldMk cId="109857222" sldId="256"/>
            <ac:spMk id="9" creationId="{CC4159F4-609D-E4ED-2E9C-05E1688E6DCD}"/>
          </ac:spMkLst>
        </pc:spChg>
        <pc:spChg chg="add del mod">
          <ac:chgData name="Vincent Straub" userId="cc81dce8-242d-424d-a3c5-7390e8e80d05" providerId="ADAL" clId="{8B9A64A8-FB1A-384C-8110-FF823A960090}" dt="2023-09-27T15:22:47.504" v="3543" actId="478"/>
          <ac:spMkLst>
            <pc:docMk/>
            <pc:sldMk cId="109857222" sldId="256"/>
            <ac:spMk id="10" creationId="{9DE4C5C3-9A73-7D6D-042C-6ADF0817A9B5}"/>
          </ac:spMkLst>
        </pc:spChg>
        <pc:spChg chg="add del mod">
          <ac:chgData name="Vincent Straub" userId="cc81dce8-242d-424d-a3c5-7390e8e80d05" providerId="ADAL" clId="{8B9A64A8-FB1A-384C-8110-FF823A960090}" dt="2023-09-27T20:10:18.030" v="7826" actId="478"/>
          <ac:spMkLst>
            <pc:docMk/>
            <pc:sldMk cId="109857222" sldId="256"/>
            <ac:spMk id="11" creationId="{B83B3F34-D987-C746-DF24-337CB4EC943B}"/>
          </ac:spMkLst>
        </pc:spChg>
        <pc:spChg chg="add del mod">
          <ac:chgData name="Vincent Straub" userId="cc81dce8-242d-424d-a3c5-7390e8e80d05" providerId="ADAL" clId="{8B9A64A8-FB1A-384C-8110-FF823A960090}" dt="2023-09-27T20:10:20.455" v="7828" actId="478"/>
          <ac:spMkLst>
            <pc:docMk/>
            <pc:sldMk cId="109857222" sldId="256"/>
            <ac:spMk id="12" creationId="{44473C79-217F-EF40-42FB-36ACB8ADEE9F}"/>
          </ac:spMkLst>
        </pc:spChg>
        <pc:spChg chg="add del mod">
          <ac:chgData name="Vincent Straub" userId="cc81dce8-242d-424d-a3c5-7390e8e80d05" providerId="ADAL" clId="{8B9A64A8-FB1A-384C-8110-FF823A960090}" dt="2023-09-26T18:07:27.588" v="1408" actId="478"/>
          <ac:spMkLst>
            <pc:docMk/>
            <pc:sldMk cId="109857222" sldId="256"/>
            <ac:spMk id="13" creationId="{688BDD3E-FB7F-D998-94C9-F01D302E86DF}"/>
          </ac:spMkLst>
        </pc:spChg>
        <pc:spChg chg="add del mod">
          <ac:chgData name="Vincent Straub" userId="cc81dce8-242d-424d-a3c5-7390e8e80d05" providerId="ADAL" clId="{8B9A64A8-FB1A-384C-8110-FF823A960090}" dt="2023-09-27T15:22:47.504" v="3543" actId="478"/>
          <ac:spMkLst>
            <pc:docMk/>
            <pc:sldMk cId="109857222" sldId="256"/>
            <ac:spMk id="13" creationId="{91613523-338D-20B0-5DD4-CA353917765C}"/>
          </ac:spMkLst>
        </pc:spChg>
        <pc:spChg chg="add del mod">
          <ac:chgData name="Vincent Straub" userId="cc81dce8-242d-424d-a3c5-7390e8e80d05" providerId="ADAL" clId="{8B9A64A8-FB1A-384C-8110-FF823A960090}" dt="2023-09-26T18:07:27.588" v="1408" actId="478"/>
          <ac:spMkLst>
            <pc:docMk/>
            <pc:sldMk cId="109857222" sldId="256"/>
            <ac:spMk id="14" creationId="{0D8E4D5C-7D99-49FF-FF44-F1AE490D0FEC}"/>
          </ac:spMkLst>
        </pc:spChg>
        <pc:spChg chg="add mod">
          <ac:chgData name="Vincent Straub" userId="cc81dce8-242d-424d-a3c5-7390e8e80d05" providerId="ADAL" clId="{8B9A64A8-FB1A-384C-8110-FF823A960090}" dt="2023-09-27T19:05:24.976" v="6972" actId="1037"/>
          <ac:spMkLst>
            <pc:docMk/>
            <pc:sldMk cId="109857222" sldId="256"/>
            <ac:spMk id="14" creationId="{8E28E2C1-1551-5ED1-3550-EA4C90462F91}"/>
          </ac:spMkLst>
        </pc:spChg>
        <pc:spChg chg="add del mod">
          <ac:chgData name="Vincent Straub" userId="cc81dce8-242d-424d-a3c5-7390e8e80d05" providerId="ADAL" clId="{8B9A64A8-FB1A-384C-8110-FF823A960090}" dt="2023-09-26T18:07:29.624" v="1409" actId="478"/>
          <ac:spMkLst>
            <pc:docMk/>
            <pc:sldMk cId="109857222" sldId="256"/>
            <ac:spMk id="18" creationId="{9F1BA9AA-EFA6-130D-400E-718873824868}"/>
          </ac:spMkLst>
        </pc:spChg>
        <pc:spChg chg="add mod">
          <ac:chgData name="Vincent Straub" userId="cc81dce8-242d-424d-a3c5-7390e8e80d05" providerId="ADAL" clId="{8B9A64A8-FB1A-384C-8110-FF823A960090}" dt="2023-09-28T14:46:31.480" v="9129" actId="20577"/>
          <ac:spMkLst>
            <pc:docMk/>
            <pc:sldMk cId="109857222" sldId="256"/>
            <ac:spMk id="19" creationId="{51041DCE-7E91-6D86-0610-82F3D49C0659}"/>
          </ac:spMkLst>
        </pc:spChg>
        <pc:spChg chg="add del mod">
          <ac:chgData name="Vincent Straub" userId="cc81dce8-242d-424d-a3c5-7390e8e80d05" providerId="ADAL" clId="{8B9A64A8-FB1A-384C-8110-FF823A960090}" dt="2023-09-26T18:10:32.515" v="1447" actId="478"/>
          <ac:spMkLst>
            <pc:docMk/>
            <pc:sldMk cId="109857222" sldId="256"/>
            <ac:spMk id="20" creationId="{EDAD73D1-FCBE-19B0-F17D-7FCDD85CFF13}"/>
          </ac:spMkLst>
        </pc:spChg>
        <pc:spChg chg="add del mod">
          <ac:chgData name="Vincent Straub" userId="cc81dce8-242d-424d-a3c5-7390e8e80d05" providerId="ADAL" clId="{8B9A64A8-FB1A-384C-8110-FF823A960090}" dt="2023-09-27T20:30:24.526" v="8123" actId="1582"/>
          <ac:spMkLst>
            <pc:docMk/>
            <pc:sldMk cId="109857222" sldId="256"/>
            <ac:spMk id="21" creationId="{569C2496-DFAE-22EA-6D34-FA2B743EAE9F}"/>
          </ac:spMkLst>
        </pc:spChg>
        <pc:spChg chg="add mod">
          <ac:chgData name="Vincent Straub" userId="cc81dce8-242d-424d-a3c5-7390e8e80d05" providerId="ADAL" clId="{8B9A64A8-FB1A-384C-8110-FF823A960090}" dt="2023-09-28T11:46:34.869" v="8764" actId="1035"/>
          <ac:spMkLst>
            <pc:docMk/>
            <pc:sldMk cId="109857222" sldId="256"/>
            <ac:spMk id="22" creationId="{56516F09-27B5-DC2E-C451-878081AFD848}"/>
          </ac:spMkLst>
        </pc:spChg>
        <pc:spChg chg="add del mod">
          <ac:chgData name="Vincent Straub" userId="cc81dce8-242d-424d-a3c5-7390e8e80d05" providerId="ADAL" clId="{8B9A64A8-FB1A-384C-8110-FF823A960090}" dt="2023-09-26T18:10:14.202" v="1442" actId="478"/>
          <ac:spMkLst>
            <pc:docMk/>
            <pc:sldMk cId="109857222" sldId="256"/>
            <ac:spMk id="22" creationId="{92073D96-60FE-3D07-3F86-6EE037E9DCA7}"/>
          </ac:spMkLst>
        </pc:spChg>
        <pc:spChg chg="add del mod">
          <ac:chgData name="Vincent Straub" userId="cc81dce8-242d-424d-a3c5-7390e8e80d05" providerId="ADAL" clId="{8B9A64A8-FB1A-384C-8110-FF823A960090}" dt="2023-09-26T20:05:51.844" v="2216" actId="478"/>
          <ac:spMkLst>
            <pc:docMk/>
            <pc:sldMk cId="109857222" sldId="256"/>
            <ac:spMk id="23" creationId="{B52AE749-C330-5A6F-8E24-9E57E299107F}"/>
          </ac:spMkLst>
        </pc:spChg>
        <pc:spChg chg="add del mod">
          <ac:chgData name="Vincent Straub" userId="cc81dce8-242d-424d-a3c5-7390e8e80d05" providerId="ADAL" clId="{8B9A64A8-FB1A-384C-8110-FF823A960090}" dt="2023-09-27T20:30:24.526" v="8123" actId="1582"/>
          <ac:spMkLst>
            <pc:docMk/>
            <pc:sldMk cId="109857222" sldId="256"/>
            <ac:spMk id="24" creationId="{12063674-96A9-B9BC-C580-AABE426DC22E}"/>
          </ac:spMkLst>
        </pc:spChg>
        <pc:spChg chg="add del mod">
          <ac:chgData name="Vincent Straub" userId="cc81dce8-242d-424d-a3c5-7390e8e80d05" providerId="ADAL" clId="{8B9A64A8-FB1A-384C-8110-FF823A960090}" dt="2023-09-27T19:05:24.976" v="6972" actId="1037"/>
          <ac:spMkLst>
            <pc:docMk/>
            <pc:sldMk cId="109857222" sldId="256"/>
            <ac:spMk id="25" creationId="{31B25722-BD5F-8271-141B-992CDF0F9DC7}"/>
          </ac:spMkLst>
        </pc:spChg>
        <pc:spChg chg="add del mod">
          <ac:chgData name="Vincent Straub" userId="cc81dce8-242d-424d-a3c5-7390e8e80d05" providerId="ADAL" clId="{8B9A64A8-FB1A-384C-8110-FF823A960090}" dt="2023-09-26T20:01:07.614" v="2170" actId="478"/>
          <ac:spMkLst>
            <pc:docMk/>
            <pc:sldMk cId="109857222" sldId="256"/>
            <ac:spMk id="25" creationId="{B22B3844-8CBD-33FD-BA4B-2055AD9DDAA7}"/>
          </ac:spMkLst>
        </pc:spChg>
        <pc:spChg chg="add del mod">
          <ac:chgData name="Vincent Straub" userId="cc81dce8-242d-424d-a3c5-7390e8e80d05" providerId="ADAL" clId="{8B9A64A8-FB1A-384C-8110-FF823A960090}" dt="2023-09-26T18:19:16.379" v="1554" actId="478"/>
          <ac:spMkLst>
            <pc:docMk/>
            <pc:sldMk cId="109857222" sldId="256"/>
            <ac:spMk id="26" creationId="{6A0ABCF5-03DE-B3A1-7726-6A5CD913D2B9}"/>
          </ac:spMkLst>
        </pc:spChg>
        <pc:spChg chg="add mod">
          <ac:chgData name="Vincent Straub" userId="cc81dce8-242d-424d-a3c5-7390e8e80d05" providerId="ADAL" clId="{8B9A64A8-FB1A-384C-8110-FF823A960090}" dt="2023-09-27T16:08:59.445" v="4536" actId="164"/>
          <ac:spMkLst>
            <pc:docMk/>
            <pc:sldMk cId="109857222" sldId="256"/>
            <ac:spMk id="26" creationId="{7F7309C6-13E1-F95F-81F3-2D7F77BDA9A3}"/>
          </ac:spMkLst>
        </pc:spChg>
        <pc:spChg chg="add del mod">
          <ac:chgData name="Vincent Straub" userId="cc81dce8-242d-424d-a3c5-7390e8e80d05" providerId="ADAL" clId="{8B9A64A8-FB1A-384C-8110-FF823A960090}" dt="2023-09-26T18:19:15.067" v="1553" actId="478"/>
          <ac:spMkLst>
            <pc:docMk/>
            <pc:sldMk cId="109857222" sldId="256"/>
            <ac:spMk id="27" creationId="{BA63A0EB-6B8B-766C-1B23-3DCF26E1A517}"/>
          </ac:spMkLst>
        </pc:spChg>
        <pc:spChg chg="add del mod">
          <ac:chgData name="Vincent Straub" userId="cc81dce8-242d-424d-a3c5-7390e8e80d05" providerId="ADAL" clId="{8B9A64A8-FB1A-384C-8110-FF823A960090}" dt="2023-09-26T18:19:30.213" v="1571" actId="478"/>
          <ac:spMkLst>
            <pc:docMk/>
            <pc:sldMk cId="109857222" sldId="256"/>
            <ac:spMk id="28" creationId="{E0740D9C-14FC-0400-7AE1-8E821E836BE2}"/>
          </ac:spMkLst>
        </pc:spChg>
        <pc:spChg chg="add del mod">
          <ac:chgData name="Vincent Straub" userId="cc81dce8-242d-424d-a3c5-7390e8e80d05" providerId="ADAL" clId="{8B9A64A8-FB1A-384C-8110-FF823A960090}" dt="2023-09-26T18:19:30.213" v="1571" actId="478"/>
          <ac:spMkLst>
            <pc:docMk/>
            <pc:sldMk cId="109857222" sldId="256"/>
            <ac:spMk id="29" creationId="{E38EA6B2-BAAB-252C-FC55-D3A86B71FEA7}"/>
          </ac:spMkLst>
        </pc:spChg>
        <pc:spChg chg="add del mod">
          <ac:chgData name="Vincent Straub" userId="cc81dce8-242d-424d-a3c5-7390e8e80d05" providerId="ADAL" clId="{8B9A64A8-FB1A-384C-8110-FF823A960090}" dt="2023-09-26T18:32:27.292" v="1677" actId="478"/>
          <ac:spMkLst>
            <pc:docMk/>
            <pc:sldMk cId="109857222" sldId="256"/>
            <ac:spMk id="30" creationId="{76D0A1D5-5DEC-7542-563A-D14ECB9CBDEC}"/>
          </ac:spMkLst>
        </pc:spChg>
        <pc:spChg chg="add del mod">
          <ac:chgData name="Vincent Straub" userId="cc81dce8-242d-424d-a3c5-7390e8e80d05" providerId="ADAL" clId="{8B9A64A8-FB1A-384C-8110-FF823A960090}" dt="2023-09-26T21:30:05.510" v="3461" actId="478"/>
          <ac:spMkLst>
            <pc:docMk/>
            <pc:sldMk cId="109857222" sldId="256"/>
            <ac:spMk id="31" creationId="{B51A4750-E413-EF96-1028-A737A2766E2E}"/>
          </ac:spMkLst>
        </pc:spChg>
        <pc:spChg chg="add del mod">
          <ac:chgData name="Vincent Straub" userId="cc81dce8-242d-424d-a3c5-7390e8e80d05" providerId="ADAL" clId="{8B9A64A8-FB1A-384C-8110-FF823A960090}" dt="2023-09-26T20:37:38.510" v="2600" actId="478"/>
          <ac:spMkLst>
            <pc:docMk/>
            <pc:sldMk cId="109857222" sldId="256"/>
            <ac:spMk id="33" creationId="{443C521E-7AAD-7DF0-480C-88C6F323CB90}"/>
          </ac:spMkLst>
        </pc:spChg>
        <pc:spChg chg="add del mod">
          <ac:chgData name="Vincent Straub" userId="cc81dce8-242d-424d-a3c5-7390e8e80d05" providerId="ADAL" clId="{8B9A64A8-FB1A-384C-8110-FF823A960090}" dt="2023-09-26T18:32:26.355" v="1676" actId="478"/>
          <ac:spMkLst>
            <pc:docMk/>
            <pc:sldMk cId="109857222" sldId="256"/>
            <ac:spMk id="36" creationId="{18A14B79-10B1-0A02-DEC1-1EDE8B6BC796}"/>
          </ac:spMkLst>
        </pc:spChg>
        <pc:spChg chg="add mod">
          <ac:chgData name="Vincent Straub" userId="cc81dce8-242d-424d-a3c5-7390e8e80d05" providerId="ADAL" clId="{8B9A64A8-FB1A-384C-8110-FF823A960090}" dt="2023-09-27T16:11:17.042" v="4596" actId="404"/>
          <ac:spMkLst>
            <pc:docMk/>
            <pc:sldMk cId="109857222" sldId="256"/>
            <ac:spMk id="36" creationId="{FBA1FE88-16BE-B645-23B9-598A3E899F95}"/>
          </ac:spMkLst>
        </pc:spChg>
        <pc:spChg chg="add del mod">
          <ac:chgData name="Vincent Straub" userId="cc81dce8-242d-424d-a3c5-7390e8e80d05" providerId="ADAL" clId="{8B9A64A8-FB1A-384C-8110-FF823A960090}" dt="2023-09-27T15:40:37.406" v="3977" actId="478"/>
          <ac:spMkLst>
            <pc:docMk/>
            <pc:sldMk cId="109857222" sldId="256"/>
            <ac:spMk id="37" creationId="{721369C9-D01B-6798-7513-A27B978489A1}"/>
          </ac:spMkLst>
        </pc:spChg>
        <pc:spChg chg="add del mod">
          <ac:chgData name="Vincent Straub" userId="cc81dce8-242d-424d-a3c5-7390e8e80d05" providerId="ADAL" clId="{8B9A64A8-FB1A-384C-8110-FF823A960090}" dt="2023-09-27T16:13:40.706" v="4650" actId="478"/>
          <ac:spMkLst>
            <pc:docMk/>
            <pc:sldMk cId="109857222" sldId="256"/>
            <ac:spMk id="41" creationId="{03327E01-F15C-6E91-FFBC-0B0E7885865B}"/>
          </ac:spMkLst>
        </pc:spChg>
        <pc:spChg chg="add del mod">
          <ac:chgData name="Vincent Straub" userId="cc81dce8-242d-424d-a3c5-7390e8e80d05" providerId="ADAL" clId="{8B9A64A8-FB1A-384C-8110-FF823A960090}" dt="2023-09-27T16:43:59.661" v="5881" actId="478"/>
          <ac:spMkLst>
            <pc:docMk/>
            <pc:sldMk cId="109857222" sldId="256"/>
            <ac:spMk id="44" creationId="{49FC637F-EE05-B39B-934A-6E430A65DB98}"/>
          </ac:spMkLst>
        </pc:spChg>
        <pc:spChg chg="add mod">
          <ac:chgData name="Vincent Straub" userId="cc81dce8-242d-424d-a3c5-7390e8e80d05" providerId="ADAL" clId="{8B9A64A8-FB1A-384C-8110-FF823A960090}" dt="2023-09-27T16:12:41.230" v="4608" actId="20577"/>
          <ac:spMkLst>
            <pc:docMk/>
            <pc:sldMk cId="109857222" sldId="256"/>
            <ac:spMk id="45" creationId="{967A537C-03A1-7B05-DE14-8EE0881B2331}"/>
          </ac:spMkLst>
        </pc:spChg>
        <pc:spChg chg="add mod">
          <ac:chgData name="Vincent Straub" userId="cc81dce8-242d-424d-a3c5-7390e8e80d05" providerId="ADAL" clId="{8B9A64A8-FB1A-384C-8110-FF823A960090}" dt="2023-09-27T16:11:12.356" v="4593" actId="1035"/>
          <ac:spMkLst>
            <pc:docMk/>
            <pc:sldMk cId="109857222" sldId="256"/>
            <ac:spMk id="47" creationId="{FF1F9A37-0C73-0002-49FE-D813050217CB}"/>
          </ac:spMkLst>
        </pc:spChg>
        <pc:spChg chg="add del mod">
          <ac:chgData name="Vincent Straub" userId="cc81dce8-242d-424d-a3c5-7390e8e80d05" providerId="ADAL" clId="{8B9A64A8-FB1A-384C-8110-FF823A960090}" dt="2023-09-27T16:43:59.661" v="5881" actId="478"/>
          <ac:spMkLst>
            <pc:docMk/>
            <pc:sldMk cId="109857222" sldId="256"/>
            <ac:spMk id="49" creationId="{038AA11A-1469-9929-6263-FAEC3CF70DE2}"/>
          </ac:spMkLst>
        </pc:spChg>
        <pc:spChg chg="add del mod">
          <ac:chgData name="Vincent Straub" userId="cc81dce8-242d-424d-a3c5-7390e8e80d05" providerId="ADAL" clId="{8B9A64A8-FB1A-384C-8110-FF823A960090}" dt="2023-09-27T16:43:59.661" v="5881" actId="478"/>
          <ac:spMkLst>
            <pc:docMk/>
            <pc:sldMk cId="109857222" sldId="256"/>
            <ac:spMk id="50" creationId="{D61DAB09-39D2-AF5B-5344-55265FF61C70}"/>
          </ac:spMkLst>
        </pc:spChg>
        <pc:spChg chg="add del mod">
          <ac:chgData name="Vincent Straub" userId="cc81dce8-242d-424d-a3c5-7390e8e80d05" providerId="ADAL" clId="{8B9A64A8-FB1A-384C-8110-FF823A960090}" dt="2023-09-27T16:43:59.661" v="5881" actId="478"/>
          <ac:spMkLst>
            <pc:docMk/>
            <pc:sldMk cId="109857222" sldId="256"/>
            <ac:spMk id="51" creationId="{936734EE-75A7-2302-A382-82D39CE91BC8}"/>
          </ac:spMkLst>
        </pc:spChg>
        <pc:spChg chg="add del mod">
          <ac:chgData name="Vincent Straub" userId="cc81dce8-242d-424d-a3c5-7390e8e80d05" providerId="ADAL" clId="{8B9A64A8-FB1A-384C-8110-FF823A960090}" dt="2023-09-27T16:43:59.661" v="5881" actId="478"/>
          <ac:spMkLst>
            <pc:docMk/>
            <pc:sldMk cId="109857222" sldId="256"/>
            <ac:spMk id="52" creationId="{FD654FD8-4ECE-111B-73F5-044F71B24290}"/>
          </ac:spMkLst>
        </pc:spChg>
        <pc:spChg chg="add del">
          <ac:chgData name="Vincent Straub" userId="cc81dce8-242d-424d-a3c5-7390e8e80d05" providerId="ADAL" clId="{8B9A64A8-FB1A-384C-8110-FF823A960090}" dt="2023-09-26T19:00:09.085" v="2027" actId="22"/>
          <ac:spMkLst>
            <pc:docMk/>
            <pc:sldMk cId="109857222" sldId="256"/>
            <ac:spMk id="54" creationId="{5F9CB3B3-1185-BC8B-64C7-4301A341A8E1}"/>
          </ac:spMkLst>
        </pc:spChg>
        <pc:spChg chg="add del">
          <ac:chgData name="Vincent Straub" userId="cc81dce8-242d-424d-a3c5-7390e8e80d05" providerId="ADAL" clId="{8B9A64A8-FB1A-384C-8110-FF823A960090}" dt="2023-09-26T19:00:08.584" v="2026" actId="11529"/>
          <ac:spMkLst>
            <pc:docMk/>
            <pc:sldMk cId="109857222" sldId="256"/>
            <ac:spMk id="55" creationId="{A5312BF8-502D-E64E-4EA6-93F7FFB6AA4B}"/>
          </ac:spMkLst>
        </pc:spChg>
        <pc:spChg chg="add del mod">
          <ac:chgData name="Vincent Straub" userId="cc81dce8-242d-424d-a3c5-7390e8e80d05" providerId="ADAL" clId="{8B9A64A8-FB1A-384C-8110-FF823A960090}" dt="2023-09-27T16:43:56.898" v="5880" actId="478"/>
          <ac:spMkLst>
            <pc:docMk/>
            <pc:sldMk cId="109857222" sldId="256"/>
            <ac:spMk id="56" creationId="{02B7BFD4-E0EB-52EA-3859-A02E1E9ADA90}"/>
          </ac:spMkLst>
        </pc:spChg>
        <pc:spChg chg="add del mod">
          <ac:chgData name="Vincent Straub" userId="cc81dce8-242d-424d-a3c5-7390e8e80d05" providerId="ADAL" clId="{8B9A64A8-FB1A-384C-8110-FF823A960090}" dt="2023-09-26T19:00:50.549" v="2061" actId="478"/>
          <ac:spMkLst>
            <pc:docMk/>
            <pc:sldMk cId="109857222" sldId="256"/>
            <ac:spMk id="57" creationId="{2136ABD2-5956-FB01-4796-6142D5A09D0D}"/>
          </ac:spMkLst>
        </pc:spChg>
        <pc:spChg chg="add del mod">
          <ac:chgData name="Vincent Straub" userId="cc81dce8-242d-424d-a3c5-7390e8e80d05" providerId="ADAL" clId="{8B9A64A8-FB1A-384C-8110-FF823A960090}" dt="2023-09-27T16:04:21.100" v="4395"/>
          <ac:spMkLst>
            <pc:docMk/>
            <pc:sldMk cId="109857222" sldId="256"/>
            <ac:spMk id="58" creationId="{E4D71868-D486-6FA8-E7E1-8CAD48A2BA4E}"/>
          </ac:spMkLst>
        </pc:spChg>
        <pc:spChg chg="add del mod">
          <ac:chgData name="Vincent Straub" userId="cc81dce8-242d-424d-a3c5-7390e8e80d05" providerId="ADAL" clId="{8B9A64A8-FB1A-384C-8110-FF823A960090}" dt="2023-09-26T20:05:24.922" v="2212" actId="478"/>
          <ac:spMkLst>
            <pc:docMk/>
            <pc:sldMk cId="109857222" sldId="256"/>
            <ac:spMk id="1025" creationId="{71FC97A5-1495-1E36-6FD1-29359F63F6B7}"/>
          </ac:spMkLst>
        </pc:spChg>
        <pc:spChg chg="add del mod">
          <ac:chgData name="Vincent Straub" userId="cc81dce8-242d-424d-a3c5-7390e8e80d05" providerId="ADAL" clId="{8B9A64A8-FB1A-384C-8110-FF823A960090}" dt="2023-09-27T19:07:51.034" v="6988" actId="20577"/>
          <ac:spMkLst>
            <pc:docMk/>
            <pc:sldMk cId="109857222" sldId="256"/>
            <ac:spMk id="1026" creationId="{175F723B-C47E-E640-B530-3AD6D2F28FD7}"/>
          </ac:spMkLst>
        </pc:spChg>
        <pc:spChg chg="add del mod">
          <ac:chgData name="Vincent Straub" userId="cc81dce8-242d-424d-a3c5-7390e8e80d05" providerId="ADAL" clId="{8B9A64A8-FB1A-384C-8110-FF823A960090}" dt="2023-09-27T16:17:28.625" v="4922"/>
          <ac:spMkLst>
            <pc:docMk/>
            <pc:sldMk cId="109857222" sldId="256"/>
            <ac:spMk id="1027" creationId="{B672F10E-D8F3-6E02-0D46-951537D54951}"/>
          </ac:spMkLst>
        </pc:spChg>
        <pc:spChg chg="add del mod">
          <ac:chgData name="Vincent Straub" userId="cc81dce8-242d-424d-a3c5-7390e8e80d05" providerId="ADAL" clId="{8B9A64A8-FB1A-384C-8110-FF823A960090}" dt="2023-09-27T16:49:50.546" v="5944" actId="478"/>
          <ac:spMkLst>
            <pc:docMk/>
            <pc:sldMk cId="109857222" sldId="256"/>
            <ac:spMk id="1029" creationId="{87A01CA9-4279-E479-2C5E-DD8BB3D1A13D}"/>
          </ac:spMkLst>
        </pc:spChg>
        <pc:spChg chg="add del mod">
          <ac:chgData name="Vincent Straub" userId="cc81dce8-242d-424d-a3c5-7390e8e80d05" providerId="ADAL" clId="{8B9A64A8-FB1A-384C-8110-FF823A960090}" dt="2023-09-27T16:19:15.074" v="4965"/>
          <ac:spMkLst>
            <pc:docMk/>
            <pc:sldMk cId="109857222" sldId="256"/>
            <ac:spMk id="1030" creationId="{6BC4AED4-3AAF-5676-B980-4B973527FCCB}"/>
          </ac:spMkLst>
        </pc:spChg>
        <pc:spChg chg="add mod">
          <ac:chgData name="Vincent Straub" userId="cc81dce8-242d-424d-a3c5-7390e8e80d05" providerId="ADAL" clId="{8B9A64A8-FB1A-384C-8110-FF823A960090}" dt="2023-09-27T19:05:24.976" v="6972" actId="1037"/>
          <ac:spMkLst>
            <pc:docMk/>
            <pc:sldMk cId="109857222" sldId="256"/>
            <ac:spMk id="1031" creationId="{D0646EA5-BF0E-6F21-DEF9-45CB54FF08CE}"/>
          </ac:spMkLst>
        </pc:spChg>
        <pc:spChg chg="add del mod">
          <ac:chgData name="Vincent Straub" userId="cc81dce8-242d-424d-a3c5-7390e8e80d05" providerId="ADAL" clId="{8B9A64A8-FB1A-384C-8110-FF823A960090}" dt="2023-09-27T16:26:12.011" v="5268" actId="478"/>
          <ac:spMkLst>
            <pc:docMk/>
            <pc:sldMk cId="109857222" sldId="256"/>
            <ac:spMk id="1033" creationId="{F9C19551-4178-E714-6114-030FAA647CDB}"/>
          </ac:spMkLst>
        </pc:spChg>
        <pc:spChg chg="add mod">
          <ac:chgData name="Vincent Straub" userId="cc81dce8-242d-424d-a3c5-7390e8e80d05" providerId="ADAL" clId="{8B9A64A8-FB1A-384C-8110-FF823A960090}" dt="2023-09-27T19:05:24.976" v="6972" actId="1037"/>
          <ac:spMkLst>
            <pc:docMk/>
            <pc:sldMk cId="109857222" sldId="256"/>
            <ac:spMk id="1034" creationId="{14DBD4E8-6B02-0D4F-E85D-D4F82C685638}"/>
          </ac:spMkLst>
        </pc:spChg>
        <pc:spChg chg="add mod">
          <ac:chgData name="Vincent Straub" userId="cc81dce8-242d-424d-a3c5-7390e8e80d05" providerId="ADAL" clId="{8B9A64A8-FB1A-384C-8110-FF823A960090}" dt="2023-09-28T11:46:52.919" v="8766" actId="255"/>
          <ac:spMkLst>
            <pc:docMk/>
            <pc:sldMk cId="109857222" sldId="256"/>
            <ac:spMk id="1037" creationId="{3E83846A-F6D3-496D-A0DC-DB5D93EBA861}"/>
          </ac:spMkLst>
        </pc:spChg>
        <pc:spChg chg="add del mod">
          <ac:chgData name="Vincent Straub" userId="cc81dce8-242d-424d-a3c5-7390e8e80d05" providerId="ADAL" clId="{8B9A64A8-FB1A-384C-8110-FF823A960090}" dt="2023-09-26T20:34:20.356" v="2445"/>
          <ac:spMkLst>
            <pc:docMk/>
            <pc:sldMk cId="109857222" sldId="256"/>
            <ac:spMk id="1041" creationId="{3917BB91-7CAF-6A24-DA09-C1E6CD72C9CD}"/>
          </ac:spMkLst>
        </pc:spChg>
        <pc:spChg chg="add mod">
          <ac:chgData name="Vincent Straub" userId="cc81dce8-242d-424d-a3c5-7390e8e80d05" providerId="ADAL" clId="{8B9A64A8-FB1A-384C-8110-FF823A960090}" dt="2023-09-28T11:47:28.133" v="8800" actId="20577"/>
          <ac:spMkLst>
            <pc:docMk/>
            <pc:sldMk cId="109857222" sldId="256"/>
            <ac:spMk id="1043" creationId="{86C92E44-73BC-3D00-F66E-569C413C1B3F}"/>
          </ac:spMkLst>
        </pc:spChg>
        <pc:spChg chg="add mod">
          <ac:chgData name="Vincent Straub" userId="cc81dce8-242d-424d-a3c5-7390e8e80d05" providerId="ADAL" clId="{8B9A64A8-FB1A-384C-8110-FF823A960090}" dt="2023-09-27T19:05:24.976" v="6972" actId="1037"/>
          <ac:spMkLst>
            <pc:docMk/>
            <pc:sldMk cId="109857222" sldId="256"/>
            <ac:spMk id="1046" creationId="{22DA4EE3-F9CE-A387-BA61-C32A815FB4DB}"/>
          </ac:spMkLst>
        </pc:spChg>
        <pc:spChg chg="add del mod">
          <ac:chgData name="Vincent Straub" userId="cc81dce8-242d-424d-a3c5-7390e8e80d05" providerId="ADAL" clId="{8B9A64A8-FB1A-384C-8110-FF823A960090}" dt="2023-09-27T16:31:28.439" v="5400" actId="478"/>
          <ac:spMkLst>
            <pc:docMk/>
            <pc:sldMk cId="109857222" sldId="256"/>
            <ac:spMk id="1048" creationId="{43F47037-5095-2D5D-E0CB-35BDF403BE48}"/>
          </ac:spMkLst>
        </pc:spChg>
        <pc:spChg chg="add del mod">
          <ac:chgData name="Vincent Straub" userId="cc81dce8-242d-424d-a3c5-7390e8e80d05" providerId="ADAL" clId="{8B9A64A8-FB1A-384C-8110-FF823A960090}" dt="2023-09-27T16:31:50.357" v="5408" actId="478"/>
          <ac:spMkLst>
            <pc:docMk/>
            <pc:sldMk cId="109857222" sldId="256"/>
            <ac:spMk id="1049" creationId="{4DCB0090-DA3D-9E05-4C3A-BD8D8D26F596}"/>
          </ac:spMkLst>
        </pc:spChg>
        <pc:spChg chg="add mod">
          <ac:chgData name="Vincent Straub" userId="cc81dce8-242d-424d-a3c5-7390e8e80d05" providerId="ADAL" clId="{8B9A64A8-FB1A-384C-8110-FF823A960090}" dt="2023-09-27T19:05:24.976" v="6972" actId="1037"/>
          <ac:spMkLst>
            <pc:docMk/>
            <pc:sldMk cId="109857222" sldId="256"/>
            <ac:spMk id="1050" creationId="{4BF4F029-C4C5-1EFC-B2FB-4FCB8BB13CC5}"/>
          </ac:spMkLst>
        </pc:spChg>
        <pc:spChg chg="add del mod">
          <ac:chgData name="Vincent Straub" userId="cc81dce8-242d-424d-a3c5-7390e8e80d05" providerId="ADAL" clId="{8B9A64A8-FB1A-384C-8110-FF823A960090}" dt="2023-09-27T16:38:08.758" v="5612" actId="478"/>
          <ac:spMkLst>
            <pc:docMk/>
            <pc:sldMk cId="109857222" sldId="256"/>
            <ac:spMk id="1051" creationId="{4B8E5D76-D8E5-47AE-EDC7-930DB4B5B431}"/>
          </ac:spMkLst>
        </pc:spChg>
        <pc:spChg chg="add del mod">
          <ac:chgData name="Vincent Straub" userId="cc81dce8-242d-424d-a3c5-7390e8e80d05" providerId="ADAL" clId="{8B9A64A8-FB1A-384C-8110-FF823A960090}" dt="2023-09-27T16:38:08.758" v="5612" actId="478"/>
          <ac:spMkLst>
            <pc:docMk/>
            <pc:sldMk cId="109857222" sldId="256"/>
            <ac:spMk id="1052" creationId="{BF1D0893-C85D-011A-4384-A85F93537CAE}"/>
          </ac:spMkLst>
        </pc:spChg>
        <pc:spChg chg="add del mod">
          <ac:chgData name="Vincent Straub" userId="cc81dce8-242d-424d-a3c5-7390e8e80d05" providerId="ADAL" clId="{8B9A64A8-FB1A-384C-8110-FF823A960090}" dt="2023-09-27T16:38:08.758" v="5612" actId="478"/>
          <ac:spMkLst>
            <pc:docMk/>
            <pc:sldMk cId="109857222" sldId="256"/>
            <ac:spMk id="1055" creationId="{0D4C22F2-0314-A9AB-3CEA-DAD036395CBB}"/>
          </ac:spMkLst>
        </pc:spChg>
        <pc:spChg chg="add mod">
          <ac:chgData name="Vincent Straub" userId="cc81dce8-242d-424d-a3c5-7390e8e80d05" providerId="ADAL" clId="{8B9A64A8-FB1A-384C-8110-FF823A960090}" dt="2023-09-27T19:05:24.976" v="6972" actId="1037"/>
          <ac:spMkLst>
            <pc:docMk/>
            <pc:sldMk cId="109857222" sldId="256"/>
            <ac:spMk id="1057" creationId="{0D11A37A-CEFB-EE4B-CDA4-8E599E7B3D12}"/>
          </ac:spMkLst>
        </pc:spChg>
        <pc:spChg chg="add del mod">
          <ac:chgData name="Vincent Straub" userId="cc81dce8-242d-424d-a3c5-7390e8e80d05" providerId="ADAL" clId="{8B9A64A8-FB1A-384C-8110-FF823A960090}" dt="2023-09-28T10:33:59.846" v="8301" actId="1037"/>
          <ac:spMkLst>
            <pc:docMk/>
            <pc:sldMk cId="109857222" sldId="256"/>
            <ac:spMk id="1058" creationId="{1DE34A63-36D6-EEE3-5096-E9C5F6B76BDB}"/>
          </ac:spMkLst>
        </pc:spChg>
        <pc:spChg chg="add mod">
          <ac:chgData name="Vincent Straub" userId="cc81dce8-242d-424d-a3c5-7390e8e80d05" providerId="ADAL" clId="{8B9A64A8-FB1A-384C-8110-FF823A960090}" dt="2023-09-27T19:05:24.976" v="6972" actId="1037"/>
          <ac:spMkLst>
            <pc:docMk/>
            <pc:sldMk cId="109857222" sldId="256"/>
            <ac:spMk id="1059" creationId="{D711480A-BAD1-BA15-18D8-70C2526120C3}"/>
          </ac:spMkLst>
        </pc:spChg>
        <pc:spChg chg="add del mod">
          <ac:chgData name="Vincent Straub" userId="cc81dce8-242d-424d-a3c5-7390e8e80d05" providerId="ADAL" clId="{8B9A64A8-FB1A-384C-8110-FF823A960090}" dt="2023-09-26T20:49:38.448" v="2969" actId="478"/>
          <ac:spMkLst>
            <pc:docMk/>
            <pc:sldMk cId="109857222" sldId="256"/>
            <ac:spMk id="1060" creationId="{EA675031-17C4-18A9-8B16-DAE0430483C3}"/>
          </ac:spMkLst>
        </pc:spChg>
        <pc:spChg chg="add mod">
          <ac:chgData name="Vincent Straub" userId="cc81dce8-242d-424d-a3c5-7390e8e80d05" providerId="ADAL" clId="{8B9A64A8-FB1A-384C-8110-FF823A960090}" dt="2023-09-27T20:02:10.206" v="7450" actId="20577"/>
          <ac:spMkLst>
            <pc:docMk/>
            <pc:sldMk cId="109857222" sldId="256"/>
            <ac:spMk id="1061" creationId="{F8C51E9D-ACF7-E6CD-370C-045F3AB8E30B}"/>
          </ac:spMkLst>
        </pc:spChg>
        <pc:spChg chg="add mod">
          <ac:chgData name="Vincent Straub" userId="cc81dce8-242d-424d-a3c5-7390e8e80d05" providerId="ADAL" clId="{8B9A64A8-FB1A-384C-8110-FF823A960090}" dt="2023-09-27T19:18:53.748" v="7220" actId="207"/>
          <ac:spMkLst>
            <pc:docMk/>
            <pc:sldMk cId="109857222" sldId="256"/>
            <ac:spMk id="1062" creationId="{76CD5558-6956-C11A-D0D9-27D3290689EC}"/>
          </ac:spMkLst>
        </pc:spChg>
        <pc:spChg chg="add mod">
          <ac:chgData name="Vincent Straub" userId="cc81dce8-242d-424d-a3c5-7390e8e80d05" providerId="ADAL" clId="{8B9A64A8-FB1A-384C-8110-FF823A960090}" dt="2023-09-27T19:18:53.434" v="7219" actId="207"/>
          <ac:spMkLst>
            <pc:docMk/>
            <pc:sldMk cId="109857222" sldId="256"/>
            <ac:spMk id="1063" creationId="{EFB85D11-6B27-432A-F6F8-0EF9B61018E9}"/>
          </ac:spMkLst>
        </pc:spChg>
        <pc:spChg chg="add mod">
          <ac:chgData name="Vincent Straub" userId="cc81dce8-242d-424d-a3c5-7390e8e80d05" providerId="ADAL" clId="{8B9A64A8-FB1A-384C-8110-FF823A960090}" dt="2023-09-27T19:05:24.976" v="6972" actId="1037"/>
          <ac:spMkLst>
            <pc:docMk/>
            <pc:sldMk cId="109857222" sldId="256"/>
            <ac:spMk id="1064" creationId="{9C290DB2-2FA4-7CEF-C240-B1FBBFC01BB8}"/>
          </ac:spMkLst>
        </pc:spChg>
        <pc:spChg chg="add mod">
          <ac:chgData name="Vincent Straub" userId="cc81dce8-242d-424d-a3c5-7390e8e80d05" providerId="ADAL" clId="{8B9A64A8-FB1A-384C-8110-FF823A960090}" dt="2023-09-27T19:05:24.976" v="6972" actId="1037"/>
          <ac:spMkLst>
            <pc:docMk/>
            <pc:sldMk cId="109857222" sldId="256"/>
            <ac:spMk id="1069" creationId="{ABF10C18-61D3-BA87-1DD1-C012CFDC9F4B}"/>
          </ac:spMkLst>
        </pc:spChg>
        <pc:spChg chg="add del mod">
          <ac:chgData name="Vincent Straub" userId="cc81dce8-242d-424d-a3c5-7390e8e80d05" providerId="ADAL" clId="{8B9A64A8-FB1A-384C-8110-FF823A960090}" dt="2023-09-26T21:04:54.739" v="3075"/>
          <ac:spMkLst>
            <pc:docMk/>
            <pc:sldMk cId="109857222" sldId="256"/>
            <ac:spMk id="1072" creationId="{D22BC6E3-345C-A840-F405-2C139429D360}"/>
          </ac:spMkLst>
        </pc:spChg>
        <pc:spChg chg="add mod">
          <ac:chgData name="Vincent Straub" userId="cc81dce8-242d-424d-a3c5-7390e8e80d05" providerId="ADAL" clId="{8B9A64A8-FB1A-384C-8110-FF823A960090}" dt="2023-09-27T19:08:30.693" v="7004" actId="20577"/>
          <ac:spMkLst>
            <pc:docMk/>
            <pc:sldMk cId="109857222" sldId="256"/>
            <ac:spMk id="1074" creationId="{9CF92F2F-79E8-3739-22A0-7C4C9389E462}"/>
          </ac:spMkLst>
        </pc:spChg>
        <pc:spChg chg="add mod">
          <ac:chgData name="Vincent Straub" userId="cc81dce8-242d-424d-a3c5-7390e8e80d05" providerId="ADAL" clId="{8B9A64A8-FB1A-384C-8110-FF823A960090}" dt="2023-09-27T19:05:24.976" v="6972" actId="1037"/>
          <ac:spMkLst>
            <pc:docMk/>
            <pc:sldMk cId="109857222" sldId="256"/>
            <ac:spMk id="1075" creationId="{B56DFF06-BD4B-E29F-3BE0-18B8E59F410C}"/>
          </ac:spMkLst>
        </pc:spChg>
        <pc:spChg chg="add mod">
          <ac:chgData name="Vincent Straub" userId="cc81dce8-242d-424d-a3c5-7390e8e80d05" providerId="ADAL" clId="{8B9A64A8-FB1A-384C-8110-FF823A960090}" dt="2023-09-27T19:05:24.976" v="6972" actId="1037"/>
          <ac:spMkLst>
            <pc:docMk/>
            <pc:sldMk cId="109857222" sldId="256"/>
            <ac:spMk id="1076" creationId="{1168C3AF-D097-A43B-BFDC-9315AB78ADC3}"/>
          </ac:spMkLst>
        </pc:spChg>
        <pc:spChg chg="add del mod">
          <ac:chgData name="Vincent Straub" userId="cc81dce8-242d-424d-a3c5-7390e8e80d05" providerId="ADAL" clId="{8B9A64A8-FB1A-384C-8110-FF823A960090}" dt="2023-09-27T16:52:36.032" v="6049" actId="478"/>
          <ac:spMkLst>
            <pc:docMk/>
            <pc:sldMk cId="109857222" sldId="256"/>
            <ac:spMk id="1077" creationId="{B11F243F-BDCA-8272-A6D6-E759428C2670}"/>
          </ac:spMkLst>
        </pc:spChg>
        <pc:spChg chg="add mod">
          <ac:chgData name="Vincent Straub" userId="cc81dce8-242d-424d-a3c5-7390e8e80d05" providerId="ADAL" clId="{8B9A64A8-FB1A-384C-8110-FF823A960090}" dt="2023-09-27T19:05:24.976" v="6972" actId="1037"/>
          <ac:spMkLst>
            <pc:docMk/>
            <pc:sldMk cId="109857222" sldId="256"/>
            <ac:spMk id="1078" creationId="{0AEF6379-D62C-046E-CE1B-DC28BDFE7BAB}"/>
          </ac:spMkLst>
        </pc:spChg>
        <pc:spChg chg="add del mod">
          <ac:chgData name="Vincent Straub" userId="cc81dce8-242d-424d-a3c5-7390e8e80d05" providerId="ADAL" clId="{8B9A64A8-FB1A-384C-8110-FF823A960090}" dt="2023-09-26T21:09:49.825" v="3189" actId="478"/>
          <ac:spMkLst>
            <pc:docMk/>
            <pc:sldMk cId="109857222" sldId="256"/>
            <ac:spMk id="1079" creationId="{C58B414A-1A6A-5385-D22E-1C1B5174EF01}"/>
          </ac:spMkLst>
        </pc:spChg>
        <pc:spChg chg="add del mod">
          <ac:chgData name="Vincent Straub" userId="cc81dce8-242d-424d-a3c5-7390e8e80d05" providerId="ADAL" clId="{8B9A64A8-FB1A-384C-8110-FF823A960090}" dt="2023-09-28T11:46:52.919" v="8766" actId="255"/>
          <ac:spMkLst>
            <pc:docMk/>
            <pc:sldMk cId="109857222" sldId="256"/>
            <ac:spMk id="1080" creationId="{38418898-D347-3774-9E8D-2E39F3D77001}"/>
          </ac:spMkLst>
        </pc:spChg>
        <pc:spChg chg="add del mod">
          <ac:chgData name="Vincent Straub" userId="cc81dce8-242d-424d-a3c5-7390e8e80d05" providerId="ADAL" clId="{8B9A64A8-FB1A-384C-8110-FF823A960090}" dt="2023-09-27T16:57:21.916" v="6108" actId="478"/>
          <ac:spMkLst>
            <pc:docMk/>
            <pc:sldMk cId="109857222" sldId="256"/>
            <ac:spMk id="1082" creationId="{B1B21E9B-F190-FC48-F6AA-4F7741461F05}"/>
          </ac:spMkLst>
        </pc:spChg>
        <pc:spChg chg="add del mod">
          <ac:chgData name="Vincent Straub" userId="cc81dce8-242d-424d-a3c5-7390e8e80d05" providerId="ADAL" clId="{8B9A64A8-FB1A-384C-8110-FF823A960090}" dt="2023-09-27T16:52:48.640" v="6051"/>
          <ac:spMkLst>
            <pc:docMk/>
            <pc:sldMk cId="109857222" sldId="256"/>
            <ac:spMk id="1086" creationId="{B6DB6159-B98D-77FA-B904-BE0CFBC0F367}"/>
          </ac:spMkLst>
        </pc:spChg>
        <pc:spChg chg="add mod">
          <ac:chgData name="Vincent Straub" userId="cc81dce8-242d-424d-a3c5-7390e8e80d05" providerId="ADAL" clId="{8B9A64A8-FB1A-384C-8110-FF823A960090}" dt="2023-09-27T19:05:24.976" v="6972" actId="1037"/>
          <ac:spMkLst>
            <pc:docMk/>
            <pc:sldMk cId="109857222" sldId="256"/>
            <ac:spMk id="1087" creationId="{CCB6581A-CF67-DF51-A530-7EF4B37ED9DE}"/>
          </ac:spMkLst>
        </pc:spChg>
        <pc:spChg chg="add mod">
          <ac:chgData name="Vincent Straub" userId="cc81dce8-242d-424d-a3c5-7390e8e80d05" providerId="ADAL" clId="{8B9A64A8-FB1A-384C-8110-FF823A960090}" dt="2023-09-27T19:05:24.976" v="6972" actId="1037"/>
          <ac:spMkLst>
            <pc:docMk/>
            <pc:sldMk cId="109857222" sldId="256"/>
            <ac:spMk id="1088" creationId="{350F63EC-FFEA-A174-C33A-C6368580D7E8}"/>
          </ac:spMkLst>
        </pc:spChg>
        <pc:spChg chg="add mod">
          <ac:chgData name="Vincent Straub" userId="cc81dce8-242d-424d-a3c5-7390e8e80d05" providerId="ADAL" clId="{8B9A64A8-FB1A-384C-8110-FF823A960090}" dt="2023-09-27T19:05:24.976" v="6972" actId="1037"/>
          <ac:spMkLst>
            <pc:docMk/>
            <pc:sldMk cId="109857222" sldId="256"/>
            <ac:spMk id="1089" creationId="{DC3A7915-FEFB-72C5-DAAE-51F68A0E6C9A}"/>
          </ac:spMkLst>
        </pc:spChg>
        <pc:spChg chg="add mod">
          <ac:chgData name="Vincent Straub" userId="cc81dce8-242d-424d-a3c5-7390e8e80d05" providerId="ADAL" clId="{8B9A64A8-FB1A-384C-8110-FF823A960090}" dt="2023-09-27T19:05:24.976" v="6972" actId="1037"/>
          <ac:spMkLst>
            <pc:docMk/>
            <pc:sldMk cId="109857222" sldId="256"/>
            <ac:spMk id="1091" creationId="{69C064F2-5D0A-55CC-5141-A0355869F84D}"/>
          </ac:spMkLst>
        </pc:spChg>
        <pc:spChg chg="add del mod">
          <ac:chgData name="Vincent Straub" userId="cc81dce8-242d-424d-a3c5-7390e8e80d05" providerId="ADAL" clId="{8B9A64A8-FB1A-384C-8110-FF823A960090}" dt="2023-09-26T21:26:23.944" v="3389" actId="478"/>
          <ac:spMkLst>
            <pc:docMk/>
            <pc:sldMk cId="109857222" sldId="256"/>
            <ac:spMk id="1094" creationId="{6AC06B68-B3A7-418F-3601-6E382C1652C3}"/>
          </ac:spMkLst>
        </pc:spChg>
        <pc:spChg chg="add del">
          <ac:chgData name="Vincent Straub" userId="cc81dce8-242d-424d-a3c5-7390e8e80d05" providerId="ADAL" clId="{8B9A64A8-FB1A-384C-8110-FF823A960090}" dt="2023-09-26T21:29:53.837" v="3459" actId="478"/>
          <ac:spMkLst>
            <pc:docMk/>
            <pc:sldMk cId="109857222" sldId="256"/>
            <ac:spMk id="1097" creationId="{4AE2D198-E5EF-CA0B-294E-12B5F26D9C20}"/>
          </ac:spMkLst>
        </pc:spChg>
        <pc:spChg chg="add del mod">
          <ac:chgData name="Vincent Straub" userId="cc81dce8-242d-424d-a3c5-7390e8e80d05" providerId="ADAL" clId="{8B9A64A8-FB1A-384C-8110-FF823A960090}" dt="2023-09-26T21:29:42.796" v="3458" actId="478"/>
          <ac:spMkLst>
            <pc:docMk/>
            <pc:sldMk cId="109857222" sldId="256"/>
            <ac:spMk id="1099" creationId="{1480D332-8C6D-403D-F182-CBDD5284EB12}"/>
          </ac:spMkLst>
        </pc:spChg>
        <pc:spChg chg="add del mod">
          <ac:chgData name="Vincent Straub" userId="cc81dce8-242d-424d-a3c5-7390e8e80d05" providerId="ADAL" clId="{8B9A64A8-FB1A-384C-8110-FF823A960090}" dt="2023-09-27T17:06:10.017" v="6272" actId="478"/>
          <ac:spMkLst>
            <pc:docMk/>
            <pc:sldMk cId="109857222" sldId="256"/>
            <ac:spMk id="1103" creationId="{2A62B0B4-E5E1-A8F1-3D4F-E460F6533095}"/>
          </ac:spMkLst>
        </pc:spChg>
        <pc:spChg chg="add mod">
          <ac:chgData name="Vincent Straub" userId="cc81dce8-242d-424d-a3c5-7390e8e80d05" providerId="ADAL" clId="{8B9A64A8-FB1A-384C-8110-FF823A960090}" dt="2023-09-27T19:05:24.976" v="6972" actId="1037"/>
          <ac:spMkLst>
            <pc:docMk/>
            <pc:sldMk cId="109857222" sldId="256"/>
            <ac:spMk id="1104" creationId="{9D29AD28-7439-0D2F-2CBD-04EEA0C8123B}"/>
          </ac:spMkLst>
        </pc:spChg>
        <pc:spChg chg="add mod">
          <ac:chgData name="Vincent Straub" userId="cc81dce8-242d-424d-a3c5-7390e8e80d05" providerId="ADAL" clId="{8B9A64A8-FB1A-384C-8110-FF823A960090}" dt="2023-09-27T19:05:24.976" v="6972" actId="1037"/>
          <ac:spMkLst>
            <pc:docMk/>
            <pc:sldMk cId="109857222" sldId="256"/>
            <ac:spMk id="1105" creationId="{C82805D2-FAE1-32A6-A1D6-33943E32DF9E}"/>
          </ac:spMkLst>
        </pc:spChg>
        <pc:spChg chg="add mod">
          <ac:chgData name="Vincent Straub" userId="cc81dce8-242d-424d-a3c5-7390e8e80d05" providerId="ADAL" clId="{8B9A64A8-FB1A-384C-8110-FF823A960090}" dt="2023-09-27T19:05:24.976" v="6972" actId="1037"/>
          <ac:spMkLst>
            <pc:docMk/>
            <pc:sldMk cId="109857222" sldId="256"/>
            <ac:spMk id="1106" creationId="{EBFF2A9B-981A-AAD4-0B0F-35199982AC87}"/>
          </ac:spMkLst>
        </pc:spChg>
        <pc:spChg chg="add mod">
          <ac:chgData name="Vincent Straub" userId="cc81dce8-242d-424d-a3c5-7390e8e80d05" providerId="ADAL" clId="{8B9A64A8-FB1A-384C-8110-FF823A960090}" dt="2023-09-27T19:05:24.976" v="6972" actId="1037"/>
          <ac:spMkLst>
            <pc:docMk/>
            <pc:sldMk cId="109857222" sldId="256"/>
            <ac:spMk id="1107" creationId="{193D2D24-11C1-4BCC-79C3-8985CAD8FB42}"/>
          </ac:spMkLst>
        </pc:spChg>
        <pc:spChg chg="add mod">
          <ac:chgData name="Vincent Straub" userId="cc81dce8-242d-424d-a3c5-7390e8e80d05" providerId="ADAL" clId="{8B9A64A8-FB1A-384C-8110-FF823A960090}" dt="2023-09-27T19:08:23.927" v="6994" actId="20577"/>
          <ac:spMkLst>
            <pc:docMk/>
            <pc:sldMk cId="109857222" sldId="256"/>
            <ac:spMk id="1108" creationId="{309CD798-47B0-D5BD-A83C-B41B18022AFE}"/>
          </ac:spMkLst>
        </pc:spChg>
        <pc:spChg chg="add del mod">
          <ac:chgData name="Vincent Straub" userId="cc81dce8-242d-424d-a3c5-7390e8e80d05" providerId="ADAL" clId="{8B9A64A8-FB1A-384C-8110-FF823A960090}" dt="2023-09-27T17:11:27.033" v="6516" actId="478"/>
          <ac:spMkLst>
            <pc:docMk/>
            <pc:sldMk cId="109857222" sldId="256"/>
            <ac:spMk id="1109" creationId="{F304845F-1F6A-C733-E352-1CF4879D8C45}"/>
          </ac:spMkLst>
        </pc:spChg>
        <pc:spChg chg="add mod">
          <ac:chgData name="Vincent Straub" userId="cc81dce8-242d-424d-a3c5-7390e8e80d05" providerId="ADAL" clId="{8B9A64A8-FB1A-384C-8110-FF823A960090}" dt="2023-09-27T19:08:25.958" v="6998" actId="20577"/>
          <ac:spMkLst>
            <pc:docMk/>
            <pc:sldMk cId="109857222" sldId="256"/>
            <ac:spMk id="1110" creationId="{958F38B7-7A0D-7EFF-E69E-50EE2B88998E}"/>
          </ac:spMkLst>
        </pc:spChg>
        <pc:spChg chg="add mod">
          <ac:chgData name="Vincent Straub" userId="cc81dce8-242d-424d-a3c5-7390e8e80d05" providerId="ADAL" clId="{8B9A64A8-FB1A-384C-8110-FF823A960090}" dt="2023-09-27T19:08:27.210" v="7000" actId="20577"/>
          <ac:spMkLst>
            <pc:docMk/>
            <pc:sldMk cId="109857222" sldId="256"/>
            <ac:spMk id="1111" creationId="{B4F0AB36-5142-3672-D334-8D438E55289D}"/>
          </ac:spMkLst>
        </pc:spChg>
        <pc:spChg chg="add mod">
          <ac:chgData name="Vincent Straub" userId="cc81dce8-242d-424d-a3c5-7390e8e80d05" providerId="ADAL" clId="{8B9A64A8-FB1A-384C-8110-FF823A960090}" dt="2023-09-27T19:08:29.053" v="7002" actId="20577"/>
          <ac:spMkLst>
            <pc:docMk/>
            <pc:sldMk cId="109857222" sldId="256"/>
            <ac:spMk id="1112" creationId="{B5149426-EB7F-8415-BBBA-97DE9C5B6522}"/>
          </ac:spMkLst>
        </pc:spChg>
        <pc:spChg chg="add mod">
          <ac:chgData name="Vincent Straub" userId="cc81dce8-242d-424d-a3c5-7390e8e80d05" providerId="ADAL" clId="{8B9A64A8-FB1A-384C-8110-FF823A960090}" dt="2023-09-27T19:09:14.823" v="7008" actId="20577"/>
          <ac:spMkLst>
            <pc:docMk/>
            <pc:sldMk cId="109857222" sldId="256"/>
            <ac:spMk id="1113" creationId="{63F4D0B0-4B05-61E3-EED2-034161DBB12F}"/>
          </ac:spMkLst>
        </pc:spChg>
        <pc:spChg chg="add mod">
          <ac:chgData name="Vincent Straub" userId="cc81dce8-242d-424d-a3c5-7390e8e80d05" providerId="ADAL" clId="{8B9A64A8-FB1A-384C-8110-FF823A960090}" dt="2023-09-27T19:09:16.342" v="7010" actId="20577"/>
          <ac:spMkLst>
            <pc:docMk/>
            <pc:sldMk cId="109857222" sldId="256"/>
            <ac:spMk id="1114" creationId="{1FEDC399-AC46-058B-35DC-C3C4982E4A68}"/>
          </ac:spMkLst>
        </pc:spChg>
        <pc:spChg chg="add mod">
          <ac:chgData name="Vincent Straub" userId="cc81dce8-242d-424d-a3c5-7390e8e80d05" providerId="ADAL" clId="{8B9A64A8-FB1A-384C-8110-FF823A960090}" dt="2023-09-27T20:33:26.110" v="8200" actId="1037"/>
          <ac:spMkLst>
            <pc:docMk/>
            <pc:sldMk cId="109857222" sldId="256"/>
            <ac:spMk id="1115" creationId="{33743A0C-A613-CF3E-CA37-79856E5A6576}"/>
          </ac:spMkLst>
        </pc:spChg>
        <pc:spChg chg="add mod">
          <ac:chgData name="Vincent Straub" userId="cc81dce8-242d-424d-a3c5-7390e8e80d05" providerId="ADAL" clId="{8B9A64A8-FB1A-384C-8110-FF823A960090}" dt="2023-09-28T11:48:59.780" v="8818" actId="1076"/>
          <ac:spMkLst>
            <pc:docMk/>
            <pc:sldMk cId="109857222" sldId="256"/>
            <ac:spMk id="1142" creationId="{95A2047D-58A0-B55B-711E-50B2F5AA09D2}"/>
          </ac:spMkLst>
        </pc:spChg>
        <pc:spChg chg="add mod">
          <ac:chgData name="Vincent Straub" userId="cc81dce8-242d-424d-a3c5-7390e8e80d05" providerId="ADAL" clId="{8B9A64A8-FB1A-384C-8110-FF823A960090}" dt="2023-09-28T14:33:09.837" v="9062" actId="1036"/>
          <ac:spMkLst>
            <pc:docMk/>
            <pc:sldMk cId="109857222" sldId="256"/>
            <ac:spMk id="1143" creationId="{818AD933-EEB2-6A58-0566-AD280C8A0B46}"/>
          </ac:spMkLst>
        </pc:spChg>
        <pc:spChg chg="add mod">
          <ac:chgData name="Vincent Straub" userId="cc81dce8-242d-424d-a3c5-7390e8e80d05" providerId="ADAL" clId="{8B9A64A8-FB1A-384C-8110-FF823A960090}" dt="2023-09-28T14:33:09.837" v="9062" actId="1036"/>
          <ac:spMkLst>
            <pc:docMk/>
            <pc:sldMk cId="109857222" sldId="256"/>
            <ac:spMk id="1144" creationId="{9E25B365-4555-7B79-8D9C-1654C3073F06}"/>
          </ac:spMkLst>
        </pc:spChg>
        <pc:spChg chg="add mod">
          <ac:chgData name="Vincent Straub" userId="cc81dce8-242d-424d-a3c5-7390e8e80d05" providerId="ADAL" clId="{8B9A64A8-FB1A-384C-8110-FF823A960090}" dt="2023-09-28T11:49:37.268" v="8830" actId="20577"/>
          <ac:spMkLst>
            <pc:docMk/>
            <pc:sldMk cId="109857222" sldId="256"/>
            <ac:spMk id="1145" creationId="{88C0C567-C963-7A7D-B22A-625252924AAB}"/>
          </ac:spMkLst>
        </pc:spChg>
        <pc:spChg chg="add mod">
          <ac:chgData name="Vincent Straub" userId="cc81dce8-242d-424d-a3c5-7390e8e80d05" providerId="ADAL" clId="{8B9A64A8-FB1A-384C-8110-FF823A960090}" dt="2023-09-28T14:33:09.837" v="9062" actId="1036"/>
          <ac:spMkLst>
            <pc:docMk/>
            <pc:sldMk cId="109857222" sldId="256"/>
            <ac:spMk id="1146" creationId="{BED7954E-6F49-3139-CD68-82D859AD8289}"/>
          </ac:spMkLst>
        </pc:spChg>
        <pc:spChg chg="add del mod">
          <ac:chgData name="Vincent Straub" userId="cc81dce8-242d-424d-a3c5-7390e8e80d05" providerId="ADAL" clId="{8B9A64A8-FB1A-384C-8110-FF823A960090}" dt="2023-09-27T19:54:52.904" v="7408"/>
          <ac:spMkLst>
            <pc:docMk/>
            <pc:sldMk cId="109857222" sldId="256"/>
            <ac:spMk id="1147" creationId="{4290E5CA-A2EB-55CE-1F34-1C4A0F3EF6CD}"/>
          </ac:spMkLst>
        </pc:spChg>
        <pc:spChg chg="add del mod">
          <ac:chgData name="Vincent Straub" userId="cc81dce8-242d-424d-a3c5-7390e8e80d05" providerId="ADAL" clId="{8B9A64A8-FB1A-384C-8110-FF823A960090}" dt="2023-09-27T20:02:35.534" v="7472"/>
          <ac:spMkLst>
            <pc:docMk/>
            <pc:sldMk cId="109857222" sldId="256"/>
            <ac:spMk id="1149" creationId="{1B99ADC6-1BF4-DFBE-7DCB-CEA75CAD444E}"/>
          </ac:spMkLst>
        </pc:spChg>
        <pc:spChg chg="add del mod">
          <ac:chgData name="Vincent Straub" userId="cc81dce8-242d-424d-a3c5-7390e8e80d05" providerId="ADAL" clId="{8B9A64A8-FB1A-384C-8110-FF823A960090}" dt="2023-09-27T20:04:27.007" v="7546" actId="478"/>
          <ac:spMkLst>
            <pc:docMk/>
            <pc:sldMk cId="109857222" sldId="256"/>
            <ac:spMk id="1150" creationId="{A33BAE6B-94DE-BE0F-79EF-115CCF9FC3F0}"/>
          </ac:spMkLst>
        </pc:spChg>
        <pc:spChg chg="add mod">
          <ac:chgData name="Vincent Straub" userId="cc81dce8-242d-424d-a3c5-7390e8e80d05" providerId="ADAL" clId="{8B9A64A8-FB1A-384C-8110-FF823A960090}" dt="2023-09-28T14:33:09.837" v="9062" actId="1036"/>
          <ac:spMkLst>
            <pc:docMk/>
            <pc:sldMk cId="109857222" sldId="256"/>
            <ac:spMk id="1151" creationId="{E0691B6A-1800-34F7-3AA7-879AAA7CC183}"/>
          </ac:spMkLst>
        </pc:spChg>
        <pc:spChg chg="add mod">
          <ac:chgData name="Vincent Straub" userId="cc81dce8-242d-424d-a3c5-7390e8e80d05" providerId="ADAL" clId="{8B9A64A8-FB1A-384C-8110-FF823A960090}" dt="2023-09-28T11:49:35.250" v="8823" actId="20577"/>
          <ac:spMkLst>
            <pc:docMk/>
            <pc:sldMk cId="109857222" sldId="256"/>
            <ac:spMk id="1152" creationId="{AB74563F-656C-5DFE-60B5-5DA220B540D4}"/>
          </ac:spMkLst>
        </pc:spChg>
        <pc:spChg chg="add mod">
          <ac:chgData name="Vincent Straub" userId="cc81dce8-242d-424d-a3c5-7390e8e80d05" providerId="ADAL" clId="{8B9A64A8-FB1A-384C-8110-FF823A960090}" dt="2023-09-28T10:58:46.128" v="8430" actId="1035"/>
          <ac:spMkLst>
            <pc:docMk/>
            <pc:sldMk cId="109857222" sldId="256"/>
            <ac:spMk id="1153" creationId="{2D597703-ACC6-EEDB-7C9B-D03CF2CA8CEE}"/>
          </ac:spMkLst>
        </pc:spChg>
        <pc:spChg chg="add del mod">
          <ac:chgData name="Vincent Straub" userId="cc81dce8-242d-424d-a3c5-7390e8e80d05" providerId="ADAL" clId="{8B9A64A8-FB1A-384C-8110-FF823A960090}" dt="2023-09-27T20:13:22.744" v="7907" actId="478"/>
          <ac:spMkLst>
            <pc:docMk/>
            <pc:sldMk cId="109857222" sldId="256"/>
            <ac:spMk id="1154" creationId="{E4D80A5E-1F93-549E-6C2F-19913AAFFF40}"/>
          </ac:spMkLst>
        </pc:spChg>
        <pc:spChg chg="add mod">
          <ac:chgData name="Vincent Straub" userId="cc81dce8-242d-424d-a3c5-7390e8e80d05" providerId="ADAL" clId="{8B9A64A8-FB1A-384C-8110-FF823A960090}" dt="2023-09-28T10:58:43.632" v="8429" actId="1035"/>
          <ac:spMkLst>
            <pc:docMk/>
            <pc:sldMk cId="109857222" sldId="256"/>
            <ac:spMk id="1155" creationId="{AFBA9EA4-714E-9FEC-5084-2321A66EA8A1}"/>
          </ac:spMkLst>
        </pc:spChg>
        <pc:spChg chg="add del">
          <ac:chgData name="Vincent Straub" userId="cc81dce8-242d-424d-a3c5-7390e8e80d05" providerId="ADAL" clId="{8B9A64A8-FB1A-384C-8110-FF823A960090}" dt="2023-09-27T20:14:05.783" v="7925" actId="11529"/>
          <ac:spMkLst>
            <pc:docMk/>
            <pc:sldMk cId="109857222" sldId="256"/>
            <ac:spMk id="1156" creationId="{4778852E-CF9A-D81A-01A9-1F0939079B51}"/>
          </ac:spMkLst>
        </pc:spChg>
        <pc:spChg chg="add del">
          <ac:chgData name="Vincent Straub" userId="cc81dce8-242d-424d-a3c5-7390e8e80d05" providerId="ADAL" clId="{8B9A64A8-FB1A-384C-8110-FF823A960090}" dt="2023-09-27T20:14:25.144" v="7927" actId="478"/>
          <ac:spMkLst>
            <pc:docMk/>
            <pc:sldMk cId="109857222" sldId="256"/>
            <ac:spMk id="1157" creationId="{CEA6A9C5-193A-1C39-4B47-C4DB2C69A477}"/>
          </ac:spMkLst>
        </pc:spChg>
        <pc:spChg chg="add del">
          <ac:chgData name="Vincent Straub" userId="cc81dce8-242d-424d-a3c5-7390e8e80d05" providerId="ADAL" clId="{8B9A64A8-FB1A-384C-8110-FF823A960090}" dt="2023-09-27T20:14:44.451" v="7929" actId="478"/>
          <ac:spMkLst>
            <pc:docMk/>
            <pc:sldMk cId="109857222" sldId="256"/>
            <ac:spMk id="1158" creationId="{F4616276-D1BA-DDD0-746A-2EEBF9F8FAB7}"/>
          </ac:spMkLst>
        </pc:spChg>
        <pc:spChg chg="add del mod">
          <ac:chgData name="Vincent Straub" userId="cc81dce8-242d-424d-a3c5-7390e8e80d05" providerId="ADAL" clId="{8B9A64A8-FB1A-384C-8110-FF823A960090}" dt="2023-09-27T20:15:31.884" v="7936" actId="478"/>
          <ac:spMkLst>
            <pc:docMk/>
            <pc:sldMk cId="109857222" sldId="256"/>
            <ac:spMk id="1161" creationId="{7D1D61E9-ED56-740B-6D07-20C58CD6F407}"/>
          </ac:spMkLst>
        </pc:spChg>
        <pc:spChg chg="add del">
          <ac:chgData name="Vincent Straub" userId="cc81dce8-242d-424d-a3c5-7390e8e80d05" providerId="ADAL" clId="{8B9A64A8-FB1A-384C-8110-FF823A960090}" dt="2023-09-27T20:15:57.141" v="7938" actId="11529"/>
          <ac:spMkLst>
            <pc:docMk/>
            <pc:sldMk cId="109857222" sldId="256"/>
            <ac:spMk id="1162" creationId="{86835812-538C-A698-06C9-BE6FD582D58E}"/>
          </ac:spMkLst>
        </pc:spChg>
        <pc:spChg chg="add del">
          <ac:chgData name="Vincent Straub" userId="cc81dce8-242d-424d-a3c5-7390e8e80d05" providerId="ADAL" clId="{8B9A64A8-FB1A-384C-8110-FF823A960090}" dt="2023-09-27T20:16:11.422" v="7940" actId="11529"/>
          <ac:spMkLst>
            <pc:docMk/>
            <pc:sldMk cId="109857222" sldId="256"/>
            <ac:spMk id="1163" creationId="{BA8CCBA4-DC9F-B6E3-49CE-99B15FDA5BB6}"/>
          </ac:spMkLst>
        </pc:spChg>
        <pc:spChg chg="add del">
          <ac:chgData name="Vincent Straub" userId="cc81dce8-242d-424d-a3c5-7390e8e80d05" providerId="ADAL" clId="{8B9A64A8-FB1A-384C-8110-FF823A960090}" dt="2023-09-27T20:16:26.691" v="7942" actId="478"/>
          <ac:spMkLst>
            <pc:docMk/>
            <pc:sldMk cId="109857222" sldId="256"/>
            <ac:spMk id="1164" creationId="{46C60E16-FC90-C10A-A225-CA718CA0DFE9}"/>
          </ac:spMkLst>
        </pc:spChg>
        <pc:spChg chg="add del">
          <ac:chgData name="Vincent Straub" userId="cc81dce8-242d-424d-a3c5-7390e8e80d05" providerId="ADAL" clId="{8B9A64A8-FB1A-384C-8110-FF823A960090}" dt="2023-09-27T20:16:54.666" v="7944" actId="478"/>
          <ac:spMkLst>
            <pc:docMk/>
            <pc:sldMk cId="109857222" sldId="256"/>
            <ac:spMk id="1165" creationId="{411944D4-4BB4-4C42-EE34-D0DC12C16A76}"/>
          </ac:spMkLst>
        </pc:spChg>
        <pc:spChg chg="add mod">
          <ac:chgData name="Vincent Straub" userId="cc81dce8-242d-424d-a3c5-7390e8e80d05" providerId="ADAL" clId="{8B9A64A8-FB1A-384C-8110-FF823A960090}" dt="2023-09-28T14:33:09.837" v="9062" actId="1036"/>
          <ac:spMkLst>
            <pc:docMk/>
            <pc:sldMk cId="109857222" sldId="256"/>
            <ac:spMk id="1166" creationId="{E5C9D8C5-E9BE-43C7-0F08-41BDFFC46793}"/>
          </ac:spMkLst>
        </pc:spChg>
        <pc:spChg chg="add mod">
          <ac:chgData name="Vincent Straub" userId="cc81dce8-242d-424d-a3c5-7390e8e80d05" providerId="ADAL" clId="{8B9A64A8-FB1A-384C-8110-FF823A960090}" dt="2023-09-28T14:33:09.837" v="9062" actId="1036"/>
          <ac:spMkLst>
            <pc:docMk/>
            <pc:sldMk cId="109857222" sldId="256"/>
            <ac:spMk id="1167" creationId="{F74D888A-AD05-436A-3DE2-39E1A21A0851}"/>
          </ac:spMkLst>
        </pc:spChg>
        <pc:spChg chg="add del mod">
          <ac:chgData name="Vincent Straub" userId="cc81dce8-242d-424d-a3c5-7390e8e80d05" providerId="ADAL" clId="{8B9A64A8-FB1A-384C-8110-FF823A960090}" dt="2023-09-27T20:18:52.773" v="7965"/>
          <ac:spMkLst>
            <pc:docMk/>
            <pc:sldMk cId="109857222" sldId="256"/>
            <ac:spMk id="1168" creationId="{D8312C0C-8E02-DE77-18F5-4D36F0BCC320}"/>
          </ac:spMkLst>
        </pc:spChg>
        <pc:spChg chg="add mod">
          <ac:chgData name="Vincent Straub" userId="cc81dce8-242d-424d-a3c5-7390e8e80d05" providerId="ADAL" clId="{8B9A64A8-FB1A-384C-8110-FF823A960090}" dt="2023-09-28T14:33:09.837" v="9062" actId="1036"/>
          <ac:spMkLst>
            <pc:docMk/>
            <pc:sldMk cId="109857222" sldId="256"/>
            <ac:spMk id="1169" creationId="{080B0BBA-BF59-BB1C-5FCD-F077BB9C0F03}"/>
          </ac:spMkLst>
        </pc:spChg>
        <pc:spChg chg="add mod">
          <ac:chgData name="Vincent Straub" userId="cc81dce8-242d-424d-a3c5-7390e8e80d05" providerId="ADAL" clId="{8B9A64A8-FB1A-384C-8110-FF823A960090}" dt="2023-09-28T14:33:09.837" v="9062" actId="1036"/>
          <ac:spMkLst>
            <pc:docMk/>
            <pc:sldMk cId="109857222" sldId="256"/>
            <ac:spMk id="1170" creationId="{8C857E53-99E6-1E37-5024-A5096217EA83}"/>
          </ac:spMkLst>
        </pc:spChg>
        <pc:spChg chg="add del mod">
          <ac:chgData name="Vincent Straub" userId="cc81dce8-242d-424d-a3c5-7390e8e80d05" providerId="ADAL" clId="{8B9A64A8-FB1A-384C-8110-FF823A960090}" dt="2023-09-27T20:19:32.614" v="8008"/>
          <ac:spMkLst>
            <pc:docMk/>
            <pc:sldMk cId="109857222" sldId="256"/>
            <ac:spMk id="1171" creationId="{40E31E9F-AC55-CACB-4FF4-BDDAEF88D353}"/>
          </ac:spMkLst>
        </pc:spChg>
        <pc:spChg chg="add mod">
          <ac:chgData name="Vincent Straub" userId="cc81dce8-242d-424d-a3c5-7390e8e80d05" providerId="ADAL" clId="{8B9A64A8-FB1A-384C-8110-FF823A960090}" dt="2023-09-28T14:32:56.700" v="9040" actId="14100"/>
          <ac:spMkLst>
            <pc:docMk/>
            <pc:sldMk cId="109857222" sldId="256"/>
            <ac:spMk id="1172" creationId="{09D8DDBB-C2E0-0DA9-F07D-483AB5DB9880}"/>
          </ac:spMkLst>
        </pc:spChg>
        <pc:spChg chg="add del mod">
          <ac:chgData name="Vincent Straub" userId="cc81dce8-242d-424d-a3c5-7390e8e80d05" providerId="ADAL" clId="{8B9A64A8-FB1A-384C-8110-FF823A960090}" dt="2023-09-27T20:19:38.801" v="8011"/>
          <ac:spMkLst>
            <pc:docMk/>
            <pc:sldMk cId="109857222" sldId="256"/>
            <ac:spMk id="1173" creationId="{4A9F6B78-D8FC-CBED-B820-55C17E69C231}"/>
          </ac:spMkLst>
        </pc:spChg>
        <pc:spChg chg="add del">
          <ac:chgData name="Vincent Straub" userId="cc81dce8-242d-424d-a3c5-7390e8e80d05" providerId="ADAL" clId="{8B9A64A8-FB1A-384C-8110-FF823A960090}" dt="2023-09-27T20:21:40.762" v="8036" actId="478"/>
          <ac:spMkLst>
            <pc:docMk/>
            <pc:sldMk cId="109857222" sldId="256"/>
            <ac:spMk id="1176" creationId="{DC355BDF-0F45-0A66-D682-03E27BFEB5F4}"/>
          </ac:spMkLst>
        </pc:spChg>
        <pc:spChg chg="add del">
          <ac:chgData name="Vincent Straub" userId="cc81dce8-242d-424d-a3c5-7390e8e80d05" providerId="ADAL" clId="{8B9A64A8-FB1A-384C-8110-FF823A960090}" dt="2023-09-27T20:21:58.231" v="8038" actId="478"/>
          <ac:spMkLst>
            <pc:docMk/>
            <pc:sldMk cId="109857222" sldId="256"/>
            <ac:spMk id="1177" creationId="{6E6C0AAD-2E52-C79C-7241-943E34A5FDAA}"/>
          </ac:spMkLst>
        </pc:spChg>
        <pc:spChg chg="add del mod">
          <ac:chgData name="Vincent Straub" userId="cc81dce8-242d-424d-a3c5-7390e8e80d05" providerId="ADAL" clId="{8B9A64A8-FB1A-384C-8110-FF823A960090}" dt="2023-09-27T20:22:53.749" v="8044" actId="478"/>
          <ac:spMkLst>
            <pc:docMk/>
            <pc:sldMk cId="109857222" sldId="256"/>
            <ac:spMk id="1178" creationId="{F98EB670-EEE9-B820-3273-235E4C33DCB3}"/>
          </ac:spMkLst>
        </pc:spChg>
        <pc:spChg chg="add del">
          <ac:chgData name="Vincent Straub" userId="cc81dce8-242d-424d-a3c5-7390e8e80d05" providerId="ADAL" clId="{8B9A64A8-FB1A-384C-8110-FF823A960090}" dt="2023-09-27T20:23:07.055" v="8046" actId="478"/>
          <ac:spMkLst>
            <pc:docMk/>
            <pc:sldMk cId="109857222" sldId="256"/>
            <ac:spMk id="1179" creationId="{7512C1B4-F946-4FA5-E57F-0F1E2682D758}"/>
          </ac:spMkLst>
        </pc:spChg>
        <pc:spChg chg="add del">
          <ac:chgData name="Vincent Straub" userId="cc81dce8-242d-424d-a3c5-7390e8e80d05" providerId="ADAL" clId="{8B9A64A8-FB1A-384C-8110-FF823A960090}" dt="2023-09-27T20:23:16.546" v="8048" actId="478"/>
          <ac:spMkLst>
            <pc:docMk/>
            <pc:sldMk cId="109857222" sldId="256"/>
            <ac:spMk id="1180" creationId="{44F83251-E765-9C96-8071-82E5C71EB426}"/>
          </ac:spMkLst>
        </pc:spChg>
        <pc:spChg chg="add del">
          <ac:chgData name="Vincent Straub" userId="cc81dce8-242d-424d-a3c5-7390e8e80d05" providerId="ADAL" clId="{8B9A64A8-FB1A-384C-8110-FF823A960090}" dt="2023-09-27T20:23:40.815" v="8050" actId="478"/>
          <ac:spMkLst>
            <pc:docMk/>
            <pc:sldMk cId="109857222" sldId="256"/>
            <ac:spMk id="1181" creationId="{62E872F9-FF94-0C29-D64D-3F1742937D80}"/>
          </ac:spMkLst>
        </pc:spChg>
        <pc:spChg chg="add mod">
          <ac:chgData name="Vincent Straub" userId="cc81dce8-242d-424d-a3c5-7390e8e80d05" providerId="ADAL" clId="{8B9A64A8-FB1A-384C-8110-FF823A960090}" dt="2023-09-28T10:46:45.900" v="8392" actId="14100"/>
          <ac:spMkLst>
            <pc:docMk/>
            <pc:sldMk cId="109857222" sldId="256"/>
            <ac:spMk id="1182" creationId="{A2596CE3-7C03-0D1F-2832-44AAA73CBEDA}"/>
          </ac:spMkLst>
        </pc:spChg>
        <pc:spChg chg="add mod">
          <ac:chgData name="Vincent Straub" userId="cc81dce8-242d-424d-a3c5-7390e8e80d05" providerId="ADAL" clId="{8B9A64A8-FB1A-384C-8110-FF823A960090}" dt="2023-09-28T14:33:09.837" v="9062" actId="1036"/>
          <ac:spMkLst>
            <pc:docMk/>
            <pc:sldMk cId="109857222" sldId="256"/>
            <ac:spMk id="1183" creationId="{C7B98F83-B217-4B34-2A41-71D37EB86B09}"/>
          </ac:spMkLst>
        </pc:spChg>
        <pc:spChg chg="add mod">
          <ac:chgData name="Vincent Straub" userId="cc81dce8-242d-424d-a3c5-7390e8e80d05" providerId="ADAL" clId="{8B9A64A8-FB1A-384C-8110-FF823A960090}" dt="2023-09-28T14:33:09.837" v="9062" actId="1036"/>
          <ac:spMkLst>
            <pc:docMk/>
            <pc:sldMk cId="109857222" sldId="256"/>
            <ac:spMk id="1184" creationId="{723DB090-4E80-5F80-6254-FEDE6C7EA946}"/>
          </ac:spMkLst>
        </pc:spChg>
        <pc:spChg chg="add del mod">
          <ac:chgData name="Vincent Straub" userId="cc81dce8-242d-424d-a3c5-7390e8e80d05" providerId="ADAL" clId="{8B9A64A8-FB1A-384C-8110-FF823A960090}" dt="2023-09-27T20:25:56.001" v="8066" actId="478"/>
          <ac:spMkLst>
            <pc:docMk/>
            <pc:sldMk cId="109857222" sldId="256"/>
            <ac:spMk id="1185" creationId="{1E8AF443-18E6-6600-CE4F-E07C51474BA8}"/>
          </ac:spMkLst>
        </pc:spChg>
        <pc:spChg chg="add mod">
          <ac:chgData name="Vincent Straub" userId="cc81dce8-242d-424d-a3c5-7390e8e80d05" providerId="ADAL" clId="{8B9A64A8-FB1A-384C-8110-FF823A960090}" dt="2023-09-28T14:32:54.261" v="9039" actId="14100"/>
          <ac:spMkLst>
            <pc:docMk/>
            <pc:sldMk cId="109857222" sldId="256"/>
            <ac:spMk id="1186" creationId="{30808C02-BE31-EB1E-F86B-4B0EEA871F24}"/>
          </ac:spMkLst>
        </pc:spChg>
        <pc:spChg chg="add del">
          <ac:chgData name="Vincent Straub" userId="cc81dce8-242d-424d-a3c5-7390e8e80d05" providerId="ADAL" clId="{8B9A64A8-FB1A-384C-8110-FF823A960090}" dt="2023-09-27T20:35:41.243" v="8227" actId="478"/>
          <ac:spMkLst>
            <pc:docMk/>
            <pc:sldMk cId="109857222" sldId="256"/>
            <ac:spMk id="1195" creationId="{3C31E267-FBE2-BCC7-7BF9-C1A7843DCFA0}"/>
          </ac:spMkLst>
        </pc:spChg>
        <pc:spChg chg="add del mod">
          <ac:chgData name="Vincent Straub" userId="cc81dce8-242d-424d-a3c5-7390e8e80d05" providerId="ADAL" clId="{8B9A64A8-FB1A-384C-8110-FF823A960090}" dt="2023-09-27T20:36:15.834" v="8232" actId="478"/>
          <ac:spMkLst>
            <pc:docMk/>
            <pc:sldMk cId="109857222" sldId="256"/>
            <ac:spMk id="1196" creationId="{47EC3FCF-4E74-35C1-BB6A-BF6051646A63}"/>
          </ac:spMkLst>
        </pc:spChg>
        <pc:spChg chg="add mod">
          <ac:chgData name="Vincent Straub" userId="cc81dce8-242d-424d-a3c5-7390e8e80d05" providerId="ADAL" clId="{8B9A64A8-FB1A-384C-8110-FF823A960090}" dt="2023-09-28T10:35:45.005" v="8345" actId="207"/>
          <ac:spMkLst>
            <pc:docMk/>
            <pc:sldMk cId="109857222" sldId="256"/>
            <ac:spMk id="1197" creationId="{13894D93-68A9-18E0-6EB7-A7F7194C4A72}"/>
          </ac:spMkLst>
        </pc:spChg>
        <pc:spChg chg="add del mod">
          <ac:chgData name="Vincent Straub" userId="cc81dce8-242d-424d-a3c5-7390e8e80d05" providerId="ADAL" clId="{8B9A64A8-FB1A-384C-8110-FF823A960090}" dt="2023-09-28T10:33:31.990" v="8290" actId="478"/>
          <ac:spMkLst>
            <pc:docMk/>
            <pc:sldMk cId="109857222" sldId="256"/>
            <ac:spMk id="1198" creationId="{023A42CA-03FC-236C-5073-BF35A4DF3E02}"/>
          </ac:spMkLst>
        </pc:spChg>
        <pc:spChg chg="add del">
          <ac:chgData name="Vincent Straub" userId="cc81dce8-242d-424d-a3c5-7390e8e80d05" providerId="ADAL" clId="{8B9A64A8-FB1A-384C-8110-FF823A960090}" dt="2023-09-28T10:37:10.191" v="8347" actId="478"/>
          <ac:spMkLst>
            <pc:docMk/>
            <pc:sldMk cId="109857222" sldId="256"/>
            <ac:spMk id="1199" creationId="{0E4BFC7A-8147-DE27-D37D-831BE00FA8AC}"/>
          </ac:spMkLst>
        </pc:spChg>
        <pc:spChg chg="add del mod">
          <ac:chgData name="Vincent Straub" userId="cc81dce8-242d-424d-a3c5-7390e8e80d05" providerId="ADAL" clId="{8B9A64A8-FB1A-384C-8110-FF823A960090}" dt="2023-09-28T10:45:16.319" v="8377" actId="478"/>
          <ac:spMkLst>
            <pc:docMk/>
            <pc:sldMk cId="109857222" sldId="256"/>
            <ac:spMk id="1200" creationId="{EE95418A-E8FF-F264-95CA-65E10FBA50EC}"/>
          </ac:spMkLst>
        </pc:spChg>
        <pc:spChg chg="add del mod">
          <ac:chgData name="Vincent Straub" userId="cc81dce8-242d-424d-a3c5-7390e8e80d05" providerId="ADAL" clId="{8B9A64A8-FB1A-384C-8110-FF823A960090}" dt="2023-09-28T14:19:19.313" v="8834" actId="478"/>
          <ac:spMkLst>
            <pc:docMk/>
            <pc:sldMk cId="109857222" sldId="256"/>
            <ac:spMk id="1212" creationId="{FBD358FF-6357-3719-4542-81C7710776E2}"/>
          </ac:spMkLst>
        </pc:spChg>
        <pc:spChg chg="add del mod">
          <ac:chgData name="Vincent Straub" userId="cc81dce8-242d-424d-a3c5-7390e8e80d05" providerId="ADAL" clId="{8B9A64A8-FB1A-384C-8110-FF823A960090}" dt="2023-09-28T14:19:20.973" v="8835" actId="478"/>
          <ac:spMkLst>
            <pc:docMk/>
            <pc:sldMk cId="109857222" sldId="256"/>
            <ac:spMk id="1213" creationId="{CBBF1466-4DEA-550E-1FFC-46D2C51D21DD}"/>
          </ac:spMkLst>
        </pc:spChg>
        <pc:spChg chg="add del mod">
          <ac:chgData name="Vincent Straub" userId="cc81dce8-242d-424d-a3c5-7390e8e80d05" providerId="ADAL" clId="{8B9A64A8-FB1A-384C-8110-FF823A960090}" dt="2023-09-28T14:19:19.313" v="8834" actId="478"/>
          <ac:spMkLst>
            <pc:docMk/>
            <pc:sldMk cId="109857222" sldId="256"/>
            <ac:spMk id="1214" creationId="{289E4163-CCAE-5A84-2685-662AF4DB97AC}"/>
          </ac:spMkLst>
        </pc:spChg>
        <pc:spChg chg="add mod">
          <ac:chgData name="Vincent Straub" userId="cc81dce8-242d-424d-a3c5-7390e8e80d05" providerId="ADAL" clId="{8B9A64A8-FB1A-384C-8110-FF823A960090}" dt="2023-09-29T10:41:29.826" v="9331" actId="1038"/>
          <ac:spMkLst>
            <pc:docMk/>
            <pc:sldMk cId="109857222" sldId="256"/>
            <ac:spMk id="1222" creationId="{170EE185-68AF-D93A-BF4F-78275CEA3AE8}"/>
          </ac:spMkLst>
        </pc:spChg>
        <pc:spChg chg="add mod">
          <ac:chgData name="Vincent Straub" userId="cc81dce8-242d-424d-a3c5-7390e8e80d05" providerId="ADAL" clId="{8B9A64A8-FB1A-384C-8110-FF823A960090}" dt="2023-09-29T12:15:36.292" v="9420" actId="20577"/>
          <ac:spMkLst>
            <pc:docMk/>
            <pc:sldMk cId="109857222" sldId="256"/>
            <ac:spMk id="1223" creationId="{8AB5A407-1D8C-A9CB-A8B3-35FCD12CB04E}"/>
          </ac:spMkLst>
        </pc:spChg>
        <pc:spChg chg="add del mod">
          <ac:chgData name="Vincent Straub" userId="cc81dce8-242d-424d-a3c5-7390e8e80d05" providerId="ADAL" clId="{8B9A64A8-FB1A-384C-8110-FF823A960090}" dt="2023-09-29T10:38:31.233" v="9314" actId="478"/>
          <ac:spMkLst>
            <pc:docMk/>
            <pc:sldMk cId="109857222" sldId="256"/>
            <ac:spMk id="1224" creationId="{0B23EA79-E6A6-1D80-0BFC-623245563120}"/>
          </ac:spMkLst>
        </pc:spChg>
        <pc:spChg chg="add del mod">
          <ac:chgData name="Vincent Straub" userId="cc81dce8-242d-424d-a3c5-7390e8e80d05" providerId="ADAL" clId="{8B9A64A8-FB1A-384C-8110-FF823A960090}" dt="2023-09-29T09:29:31.110" v="9289" actId="478"/>
          <ac:spMkLst>
            <pc:docMk/>
            <pc:sldMk cId="109857222" sldId="256"/>
            <ac:spMk id="1227" creationId="{F5AECE17-2A66-31B7-7D67-ADAD112C5BA5}"/>
          </ac:spMkLst>
        </pc:spChg>
        <pc:grpChg chg="add del mod">
          <ac:chgData name="Vincent Straub" userId="cc81dce8-242d-424d-a3c5-7390e8e80d05" providerId="ADAL" clId="{8B9A64A8-FB1A-384C-8110-FF823A960090}" dt="2023-09-26T18:09:12.143" v="1434" actId="478"/>
          <ac:grpSpMkLst>
            <pc:docMk/>
            <pc:sldMk cId="109857222" sldId="256"/>
            <ac:grpSpMk id="17" creationId="{81A8D2EF-D9D1-0BC5-B134-D26B218CAE27}"/>
          </ac:grpSpMkLst>
        </pc:grpChg>
        <pc:grpChg chg="add mod">
          <ac:chgData name="Vincent Straub" userId="cc81dce8-242d-424d-a3c5-7390e8e80d05" providerId="ADAL" clId="{8B9A64A8-FB1A-384C-8110-FF823A960090}" dt="2023-09-27T19:05:24.976" v="6972" actId="1037"/>
          <ac:grpSpMkLst>
            <pc:docMk/>
            <pc:sldMk cId="109857222" sldId="256"/>
            <ac:grpSpMk id="1024" creationId="{F7058092-19AD-A42F-5C29-8BE4AA904DB0}"/>
          </ac:grpSpMkLst>
        </pc:grpChg>
        <pc:grpChg chg="add mod">
          <ac:chgData name="Vincent Straub" userId="cc81dce8-242d-424d-a3c5-7390e8e80d05" providerId="ADAL" clId="{8B9A64A8-FB1A-384C-8110-FF823A960090}" dt="2023-09-27T16:10:04.936" v="4555" actId="164"/>
          <ac:grpSpMkLst>
            <pc:docMk/>
            <pc:sldMk cId="109857222" sldId="256"/>
            <ac:grpSpMk id="1025" creationId="{B95DE0AF-16CF-D984-6FBC-E38538A2E030}"/>
          </ac:grpSpMkLst>
        </pc:grpChg>
        <pc:grpChg chg="add mod">
          <ac:chgData name="Vincent Straub" userId="cc81dce8-242d-424d-a3c5-7390e8e80d05" providerId="ADAL" clId="{8B9A64A8-FB1A-384C-8110-FF823A960090}" dt="2023-09-27T20:33:07.999" v="8190" actId="1037"/>
          <ac:grpSpMkLst>
            <pc:docMk/>
            <pc:sldMk cId="109857222" sldId="256"/>
            <ac:grpSpMk id="1116" creationId="{5B8329A7-F4F8-B774-C024-E1B4839E9BAE}"/>
          </ac:grpSpMkLst>
        </pc:grpChg>
        <pc:graphicFrameChg chg="add del mod">
          <ac:chgData name="Vincent Straub" userId="cc81dce8-242d-424d-a3c5-7390e8e80d05" providerId="ADAL" clId="{8B9A64A8-FB1A-384C-8110-FF823A960090}" dt="2023-09-26T20:34:20.356" v="2445"/>
          <ac:graphicFrameMkLst>
            <pc:docMk/>
            <pc:sldMk cId="109857222" sldId="256"/>
            <ac:graphicFrameMk id="1040" creationId="{464BF815-8D9B-0D27-4193-2C4BCD51154F}"/>
          </ac:graphicFrameMkLst>
        </pc:graphicFrameChg>
        <pc:graphicFrameChg chg="add del mod">
          <ac:chgData name="Vincent Straub" userId="cc81dce8-242d-424d-a3c5-7390e8e80d05" providerId="ADAL" clId="{8B9A64A8-FB1A-384C-8110-FF823A960090}" dt="2023-09-26T21:04:54.739" v="3075"/>
          <ac:graphicFrameMkLst>
            <pc:docMk/>
            <pc:sldMk cId="109857222" sldId="256"/>
            <ac:graphicFrameMk id="1071" creationId="{A427C176-C108-0C36-9442-05326703C58E}"/>
          </ac:graphicFrameMkLst>
        </pc:graphicFrameChg>
        <pc:graphicFrameChg chg="add del mod modGraphic">
          <ac:chgData name="Vincent Straub" userId="cc81dce8-242d-424d-a3c5-7390e8e80d05" providerId="ADAL" clId="{8B9A64A8-FB1A-384C-8110-FF823A960090}" dt="2023-09-27T16:49:29.551" v="5939" actId="478"/>
          <ac:graphicFrameMkLst>
            <pc:docMk/>
            <pc:sldMk cId="109857222" sldId="256"/>
            <ac:graphicFrameMk id="1073" creationId="{23F07D5D-5E75-D95D-6291-1B015E1C26C4}"/>
          </ac:graphicFrameMkLst>
        </pc:graphicFrameChg>
        <pc:graphicFrameChg chg="add del mod modGraphic">
          <ac:chgData name="Vincent Straub" userId="cc81dce8-242d-424d-a3c5-7390e8e80d05" providerId="ADAL" clId="{8B9A64A8-FB1A-384C-8110-FF823A960090}" dt="2023-09-27T15:33:38.558" v="3721" actId="478"/>
          <ac:graphicFrameMkLst>
            <pc:docMk/>
            <pc:sldMk cId="109857222" sldId="256"/>
            <ac:graphicFrameMk id="1095" creationId="{4D444553-4B15-2883-5E07-64850D2E95F4}"/>
          </ac:graphicFrameMkLst>
        </pc:graphicFrameChg>
        <pc:picChg chg="add del mod">
          <ac:chgData name="Vincent Straub" userId="cc81dce8-242d-424d-a3c5-7390e8e80d05" providerId="ADAL" clId="{8B9A64A8-FB1A-384C-8110-FF823A960090}" dt="2023-09-27T20:31:26.841" v="8124" actId="478"/>
          <ac:picMkLst>
            <pc:docMk/>
            <pc:sldMk cId="109857222" sldId="256"/>
            <ac:picMk id="16" creationId="{06A500ED-AD14-CC39-782F-36B2D4DCDD26}"/>
          </ac:picMkLst>
        </pc:picChg>
        <pc:picChg chg="add del mod">
          <ac:chgData name="Vincent Straub" userId="cc81dce8-242d-424d-a3c5-7390e8e80d05" providerId="ADAL" clId="{8B9A64A8-FB1A-384C-8110-FF823A960090}" dt="2023-09-26T18:27:06.982" v="1592" actId="478"/>
          <ac:picMkLst>
            <pc:docMk/>
            <pc:sldMk cId="109857222" sldId="256"/>
            <ac:picMk id="32" creationId="{D4E1574E-70AD-55CE-2D10-73EA40E2CB7E}"/>
          </ac:picMkLst>
        </pc:picChg>
        <pc:picChg chg="add del mod">
          <ac:chgData name="Vincent Straub" userId="cc81dce8-242d-424d-a3c5-7390e8e80d05" providerId="ADAL" clId="{8B9A64A8-FB1A-384C-8110-FF823A960090}" dt="2023-09-27T16:07:59.763" v="4511" actId="478"/>
          <ac:picMkLst>
            <pc:docMk/>
            <pc:sldMk cId="109857222" sldId="256"/>
            <ac:picMk id="40" creationId="{AA0A740B-34A3-1734-0F3B-018CB8C9A017}"/>
          </ac:picMkLst>
        </pc:picChg>
        <pc:picChg chg="add del mod">
          <ac:chgData name="Vincent Straub" userId="cc81dce8-242d-424d-a3c5-7390e8e80d05" providerId="ADAL" clId="{8B9A64A8-FB1A-384C-8110-FF823A960090}" dt="2023-09-26T20:02:37.043" v="2180" actId="478"/>
          <ac:picMkLst>
            <pc:docMk/>
            <pc:sldMk cId="109857222" sldId="256"/>
            <ac:picMk id="60" creationId="{B219EC95-91D5-5093-27BB-4BA3DDADA455}"/>
          </ac:picMkLst>
        </pc:picChg>
        <pc:picChg chg="add del mod">
          <ac:chgData name="Vincent Straub" userId="cc81dce8-242d-424d-a3c5-7390e8e80d05" providerId="ADAL" clId="{8B9A64A8-FB1A-384C-8110-FF823A960090}" dt="2023-09-26T20:04:01.430" v="2193" actId="478"/>
          <ac:picMkLst>
            <pc:docMk/>
            <pc:sldMk cId="109857222" sldId="256"/>
            <ac:picMk id="62" creationId="{59C6DBCB-009E-6A85-BB40-AE782D3593BA}"/>
          </ac:picMkLst>
        </pc:picChg>
        <pc:picChg chg="add del mod">
          <ac:chgData name="Vincent Straub" userId="cc81dce8-242d-424d-a3c5-7390e8e80d05" providerId="ADAL" clId="{8B9A64A8-FB1A-384C-8110-FF823A960090}" dt="2023-09-26T20:28:31.542" v="2327" actId="478"/>
          <ac:picMkLst>
            <pc:docMk/>
            <pc:sldMk cId="109857222" sldId="256"/>
            <ac:picMk id="1024" creationId="{14BB1C83-6539-EABA-8D7E-D40B152DD79A}"/>
          </ac:picMkLst>
        </pc:picChg>
        <pc:picChg chg="add del mod">
          <ac:chgData name="Vincent Straub" userId="cc81dce8-242d-424d-a3c5-7390e8e80d05" providerId="ADAL" clId="{8B9A64A8-FB1A-384C-8110-FF823A960090}" dt="2023-09-26T21:17:57.669" v="3294" actId="478"/>
          <ac:picMkLst>
            <pc:docMk/>
            <pc:sldMk cId="109857222" sldId="256"/>
            <ac:picMk id="1026" creationId="{D9E83E54-A9DA-414F-D47F-C6F059B13EDF}"/>
          </ac:picMkLst>
        </pc:picChg>
        <pc:picChg chg="add del mod">
          <ac:chgData name="Vincent Straub" userId="cc81dce8-242d-424d-a3c5-7390e8e80d05" providerId="ADAL" clId="{8B9A64A8-FB1A-384C-8110-FF823A960090}" dt="2023-09-26T20:28:51.241" v="2333" actId="478"/>
          <ac:picMkLst>
            <pc:docMk/>
            <pc:sldMk cId="109857222" sldId="256"/>
            <ac:picMk id="1029" creationId="{2E4CE022-6E4C-89C7-F8BC-35992C0ABB08}"/>
          </ac:picMkLst>
        </pc:picChg>
        <pc:picChg chg="add del mod">
          <ac:chgData name="Vincent Straub" userId="cc81dce8-242d-424d-a3c5-7390e8e80d05" providerId="ADAL" clId="{8B9A64A8-FB1A-384C-8110-FF823A960090}" dt="2023-09-26T20:30:22.089" v="2373" actId="478"/>
          <ac:picMkLst>
            <pc:docMk/>
            <pc:sldMk cId="109857222" sldId="256"/>
            <ac:picMk id="1031" creationId="{2F5921E4-928A-863C-2573-E7D9A1CFB144}"/>
          </ac:picMkLst>
        </pc:picChg>
        <pc:picChg chg="add del mod">
          <ac:chgData name="Vincent Straub" userId="cc81dce8-242d-424d-a3c5-7390e8e80d05" providerId="ADAL" clId="{8B9A64A8-FB1A-384C-8110-FF823A960090}" dt="2023-09-26T20:30:11.185" v="2364" actId="478"/>
          <ac:picMkLst>
            <pc:docMk/>
            <pc:sldMk cId="109857222" sldId="256"/>
            <ac:picMk id="1032" creationId="{22130EC5-734A-A91B-2DAB-964080930B05}"/>
          </ac:picMkLst>
        </pc:picChg>
        <pc:picChg chg="add del mod">
          <ac:chgData name="Vincent Straub" userId="cc81dce8-242d-424d-a3c5-7390e8e80d05" providerId="ADAL" clId="{8B9A64A8-FB1A-384C-8110-FF823A960090}" dt="2023-09-26T20:30:22.089" v="2373" actId="478"/>
          <ac:picMkLst>
            <pc:docMk/>
            <pc:sldMk cId="109857222" sldId="256"/>
            <ac:picMk id="1033" creationId="{424F92EE-6EF6-E141-7D30-BBD3EEC57038}"/>
          </ac:picMkLst>
        </pc:picChg>
        <pc:picChg chg="add mod">
          <ac:chgData name="Vincent Straub" userId="cc81dce8-242d-424d-a3c5-7390e8e80d05" providerId="ADAL" clId="{8B9A64A8-FB1A-384C-8110-FF823A960090}" dt="2023-09-27T19:05:24.976" v="6972" actId="1037"/>
          <ac:picMkLst>
            <pc:docMk/>
            <pc:sldMk cId="109857222" sldId="256"/>
            <ac:picMk id="1035" creationId="{0A1DB69F-559A-B358-B260-556E54F43871}"/>
          </ac:picMkLst>
        </pc:picChg>
        <pc:picChg chg="add mod">
          <ac:chgData name="Vincent Straub" userId="cc81dce8-242d-424d-a3c5-7390e8e80d05" providerId="ADAL" clId="{8B9A64A8-FB1A-384C-8110-FF823A960090}" dt="2023-09-27T19:05:24.976" v="6972" actId="1037"/>
          <ac:picMkLst>
            <pc:docMk/>
            <pc:sldMk cId="109857222" sldId="256"/>
            <ac:picMk id="1036" creationId="{7D753100-B34B-8450-821D-9A52F8016331}"/>
          </ac:picMkLst>
        </pc:picChg>
        <pc:picChg chg="add del mod">
          <ac:chgData name="Vincent Straub" userId="cc81dce8-242d-424d-a3c5-7390e8e80d05" providerId="ADAL" clId="{8B9A64A8-FB1A-384C-8110-FF823A960090}" dt="2023-09-26T21:20:42.712" v="3325"/>
          <ac:picMkLst>
            <pc:docMk/>
            <pc:sldMk cId="109857222" sldId="256"/>
            <ac:picMk id="1088" creationId="{B07EDDB9-65DC-8AAA-6391-46384F70FCD2}"/>
          </ac:picMkLst>
        </pc:picChg>
        <pc:picChg chg="add del mod">
          <ac:chgData name="Vincent Straub" userId="cc81dce8-242d-424d-a3c5-7390e8e80d05" providerId="ADAL" clId="{8B9A64A8-FB1A-384C-8110-FF823A960090}" dt="2023-09-27T20:18:40.120" v="7961" actId="478"/>
          <ac:picMkLst>
            <pc:docMk/>
            <pc:sldMk cId="109857222" sldId="256"/>
            <ac:picMk id="1160" creationId="{F3505270-FD8D-C993-E16B-88E339972EC7}"/>
          </ac:picMkLst>
        </pc:picChg>
        <pc:picChg chg="add del mod">
          <ac:chgData name="Vincent Straub" userId="cc81dce8-242d-424d-a3c5-7390e8e80d05" providerId="ADAL" clId="{8B9A64A8-FB1A-384C-8110-FF823A960090}" dt="2023-09-28T10:32:36.257" v="8282" actId="478"/>
          <ac:picMkLst>
            <pc:docMk/>
            <pc:sldMk cId="109857222" sldId="256"/>
            <ac:picMk id="1194" creationId="{D9EC2F69-FF6A-78D4-1763-5FBA497FF677}"/>
          </ac:picMkLst>
        </pc:picChg>
        <pc:picChg chg="add del mod">
          <ac:chgData name="Vincent Straub" userId="cc81dce8-242d-424d-a3c5-7390e8e80d05" providerId="ADAL" clId="{8B9A64A8-FB1A-384C-8110-FF823A960090}" dt="2023-09-28T14:21:56.780" v="8843" actId="478"/>
          <ac:picMkLst>
            <pc:docMk/>
            <pc:sldMk cId="109857222" sldId="256"/>
            <ac:picMk id="1216" creationId="{C6B52CC7-4B2B-82CE-0DF8-66E754FD5D5D}"/>
          </ac:picMkLst>
        </pc:picChg>
        <pc:picChg chg="add del mod">
          <ac:chgData name="Vincent Straub" userId="cc81dce8-242d-424d-a3c5-7390e8e80d05" providerId="ADAL" clId="{8B9A64A8-FB1A-384C-8110-FF823A960090}" dt="2023-09-28T14:26:20.655" v="8883" actId="478"/>
          <ac:picMkLst>
            <pc:docMk/>
            <pc:sldMk cId="109857222" sldId="256"/>
            <ac:picMk id="1217" creationId="{9E3D08B1-B20D-A143-B5F2-66D431E484A6}"/>
          </ac:picMkLst>
        </pc:picChg>
        <pc:picChg chg="add del mod">
          <ac:chgData name="Vincent Straub" userId="cc81dce8-242d-424d-a3c5-7390e8e80d05" providerId="ADAL" clId="{8B9A64A8-FB1A-384C-8110-FF823A960090}" dt="2023-09-28T14:24:17.694" v="8861" actId="478"/>
          <ac:picMkLst>
            <pc:docMk/>
            <pc:sldMk cId="109857222" sldId="256"/>
            <ac:picMk id="1218" creationId="{CD8A8539-9AC3-7DCB-0A08-E84DBBC5F63D}"/>
          </ac:picMkLst>
        </pc:picChg>
        <pc:picChg chg="add del mod">
          <ac:chgData name="Vincent Straub" userId="cc81dce8-242d-424d-a3c5-7390e8e80d05" providerId="ADAL" clId="{8B9A64A8-FB1A-384C-8110-FF823A960090}" dt="2023-09-28T14:25:29.854" v="8871" actId="478"/>
          <ac:picMkLst>
            <pc:docMk/>
            <pc:sldMk cId="109857222" sldId="256"/>
            <ac:picMk id="1219" creationId="{3087FAD9-B6EE-F932-799D-F6C1F3E2769D}"/>
          </ac:picMkLst>
        </pc:picChg>
        <pc:picChg chg="add del mod">
          <ac:chgData name="Vincent Straub" userId="cc81dce8-242d-424d-a3c5-7390e8e80d05" providerId="ADAL" clId="{8B9A64A8-FB1A-384C-8110-FF823A960090}" dt="2023-09-28T14:28:12.251" v="8886" actId="478"/>
          <ac:picMkLst>
            <pc:docMk/>
            <pc:sldMk cId="109857222" sldId="256"/>
            <ac:picMk id="1220" creationId="{6D3EAAB8-1198-B22F-2B5A-49C0634112C5}"/>
          </ac:picMkLst>
        </pc:picChg>
        <pc:picChg chg="add del mod">
          <ac:chgData name="Vincent Straub" userId="cc81dce8-242d-424d-a3c5-7390e8e80d05" providerId="ADAL" clId="{8B9A64A8-FB1A-384C-8110-FF823A960090}" dt="2023-09-28T20:21:23.081" v="9134" actId="478"/>
          <ac:picMkLst>
            <pc:docMk/>
            <pc:sldMk cId="109857222" sldId="256"/>
            <ac:picMk id="1221" creationId="{555C6784-1BF7-DAA6-BC86-639E0E378EF7}"/>
          </ac:picMkLst>
        </pc:picChg>
        <pc:picChg chg="add mod modCrop">
          <ac:chgData name="Vincent Straub" userId="cc81dce8-242d-424d-a3c5-7390e8e80d05" providerId="ADAL" clId="{8B9A64A8-FB1A-384C-8110-FF823A960090}" dt="2023-09-29T10:41:30.314" v="9332" actId="14100"/>
          <ac:picMkLst>
            <pc:docMk/>
            <pc:sldMk cId="109857222" sldId="256"/>
            <ac:picMk id="1226" creationId="{3ECF5070-BFBC-42D7-0BEF-8C18408EB242}"/>
          </ac:picMkLst>
        </pc:picChg>
        <pc:picChg chg="add del mod">
          <ac:chgData name="Vincent Straub" userId="cc81dce8-242d-424d-a3c5-7390e8e80d05" providerId="ADAL" clId="{8B9A64A8-FB1A-384C-8110-FF823A960090}" dt="2023-09-29T10:40:36.414" v="9316" actId="931"/>
          <ac:picMkLst>
            <pc:docMk/>
            <pc:sldMk cId="109857222" sldId="256"/>
            <ac:picMk id="1229" creationId="{95429998-91D7-4891-8FA8-1D441BE25A4F}"/>
          </ac:picMkLst>
        </pc:picChg>
        <pc:cxnChg chg="add mod">
          <ac:chgData name="Vincent Straub" userId="cc81dce8-242d-424d-a3c5-7390e8e80d05" providerId="ADAL" clId="{8B9A64A8-FB1A-384C-8110-FF823A960090}" dt="2023-09-27T19:05:24.976" v="6972" actId="1037"/>
          <ac:cxnSpMkLst>
            <pc:docMk/>
            <pc:sldMk cId="109857222" sldId="256"/>
            <ac:cxnSpMk id="17" creationId="{69F21B93-60D4-3D7B-CA3C-CED5000AA0B0}"/>
          </ac:cxnSpMkLst>
        </pc:cxnChg>
        <pc:cxnChg chg="add mod">
          <ac:chgData name="Vincent Straub" userId="cc81dce8-242d-424d-a3c5-7390e8e80d05" providerId="ADAL" clId="{8B9A64A8-FB1A-384C-8110-FF823A960090}" dt="2023-09-27T19:05:24.976" v="6972" actId="1037"/>
          <ac:cxnSpMkLst>
            <pc:docMk/>
            <pc:sldMk cId="109857222" sldId="256"/>
            <ac:cxnSpMk id="18" creationId="{64393F54-0E39-D3C7-914B-FA1852491C6F}"/>
          </ac:cxnSpMkLst>
        </pc:cxnChg>
        <pc:cxnChg chg="add mod">
          <ac:chgData name="Vincent Straub" userId="cc81dce8-242d-424d-a3c5-7390e8e80d05" providerId="ADAL" clId="{8B9A64A8-FB1A-384C-8110-FF823A960090}" dt="2023-09-27T19:05:24.976" v="6972" actId="1037"/>
          <ac:cxnSpMkLst>
            <pc:docMk/>
            <pc:sldMk cId="109857222" sldId="256"/>
            <ac:cxnSpMk id="23" creationId="{69D4FFD9-D0DB-99A3-BCD1-6179E96F1244}"/>
          </ac:cxnSpMkLst>
        </pc:cxnChg>
        <pc:cxnChg chg="add mod">
          <ac:chgData name="Vincent Straub" userId="cc81dce8-242d-424d-a3c5-7390e8e80d05" providerId="ADAL" clId="{8B9A64A8-FB1A-384C-8110-FF823A960090}" dt="2023-09-27T19:05:24.976" v="6972" actId="1037"/>
          <ac:cxnSpMkLst>
            <pc:docMk/>
            <pc:sldMk cId="109857222" sldId="256"/>
            <ac:cxnSpMk id="35" creationId="{489BA98C-2C86-62BC-AE26-1ABA91DE1052}"/>
          </ac:cxnSpMkLst>
        </pc:cxnChg>
        <pc:cxnChg chg="add mod">
          <ac:chgData name="Vincent Straub" userId="cc81dce8-242d-424d-a3c5-7390e8e80d05" providerId="ADAL" clId="{8B9A64A8-FB1A-384C-8110-FF823A960090}" dt="2023-09-27T19:05:24.976" v="6972" actId="1037"/>
          <ac:cxnSpMkLst>
            <pc:docMk/>
            <pc:sldMk cId="109857222" sldId="256"/>
            <ac:cxnSpMk id="38" creationId="{9A423733-14CD-9865-FA9F-4796AE0D7AE2}"/>
          </ac:cxnSpMkLst>
        </pc:cxnChg>
        <pc:cxnChg chg="add mod">
          <ac:chgData name="Vincent Straub" userId="cc81dce8-242d-424d-a3c5-7390e8e80d05" providerId="ADAL" clId="{8B9A64A8-FB1A-384C-8110-FF823A960090}" dt="2023-09-28T10:40:51.182" v="8348" actId="1037"/>
          <ac:cxnSpMkLst>
            <pc:docMk/>
            <pc:sldMk cId="109857222" sldId="256"/>
            <ac:cxnSpMk id="42" creationId="{80959219-6211-AF5D-913F-81863FEE04B6}"/>
          </ac:cxnSpMkLst>
        </pc:cxnChg>
        <pc:cxnChg chg="add mod">
          <ac:chgData name="Vincent Straub" userId="cc81dce8-242d-424d-a3c5-7390e8e80d05" providerId="ADAL" clId="{8B9A64A8-FB1A-384C-8110-FF823A960090}" dt="2023-09-27T19:05:24.976" v="6972" actId="1037"/>
          <ac:cxnSpMkLst>
            <pc:docMk/>
            <pc:sldMk cId="109857222" sldId="256"/>
            <ac:cxnSpMk id="43" creationId="{A9B560C8-9B69-5A3F-E800-477F43A87CC2}"/>
          </ac:cxnSpMkLst>
        </pc:cxnChg>
        <pc:cxnChg chg="add del mod">
          <ac:chgData name="Vincent Straub" userId="cc81dce8-242d-424d-a3c5-7390e8e80d05" providerId="ADAL" clId="{8B9A64A8-FB1A-384C-8110-FF823A960090}" dt="2023-09-27T16:02:47.140" v="4356" actId="11529"/>
          <ac:cxnSpMkLst>
            <pc:docMk/>
            <pc:sldMk cId="109857222" sldId="256"/>
            <ac:cxnSpMk id="53" creationId="{83EF35F4-7723-3C17-22CF-DDC58E1F3C08}"/>
          </ac:cxnSpMkLst>
        </pc:cxnChg>
        <pc:cxnChg chg="add mod">
          <ac:chgData name="Vincent Straub" userId="cc81dce8-242d-424d-a3c5-7390e8e80d05" providerId="ADAL" clId="{8B9A64A8-FB1A-384C-8110-FF823A960090}" dt="2023-09-27T16:11:12.356" v="4593" actId="1035"/>
          <ac:cxnSpMkLst>
            <pc:docMk/>
            <pc:sldMk cId="109857222" sldId="256"/>
            <ac:cxnSpMk id="55" creationId="{1EEF0847-7FAB-BEFD-3C07-AF0A64BCB4AB}"/>
          </ac:cxnSpMkLst>
        </pc:cxnChg>
        <pc:cxnChg chg="add del mod">
          <ac:chgData name="Vincent Straub" userId="cc81dce8-242d-424d-a3c5-7390e8e80d05" providerId="ADAL" clId="{8B9A64A8-FB1A-384C-8110-FF823A960090}" dt="2023-09-27T16:17:28.625" v="4922"/>
          <ac:cxnSpMkLst>
            <pc:docMk/>
            <pc:sldMk cId="109857222" sldId="256"/>
            <ac:cxnSpMk id="1028" creationId="{4E767100-F315-C310-64E2-FD6815437F9F}"/>
          </ac:cxnSpMkLst>
        </pc:cxnChg>
        <pc:cxnChg chg="add del mod">
          <ac:chgData name="Vincent Straub" userId="cc81dce8-242d-424d-a3c5-7390e8e80d05" providerId="ADAL" clId="{8B9A64A8-FB1A-384C-8110-FF823A960090}" dt="2023-09-26T20:08:32.113" v="2262" actId="478"/>
          <ac:cxnSpMkLst>
            <pc:docMk/>
            <pc:sldMk cId="109857222" sldId="256"/>
            <ac:cxnSpMk id="1028" creationId="{BE29AF71-6555-8BEA-823E-A0CD24319E55}"/>
          </ac:cxnSpMkLst>
        </pc:cxnChg>
        <pc:cxnChg chg="add mod">
          <ac:chgData name="Vincent Straub" userId="cc81dce8-242d-424d-a3c5-7390e8e80d05" providerId="ADAL" clId="{8B9A64A8-FB1A-384C-8110-FF823A960090}" dt="2023-09-27T19:05:24.976" v="6972" actId="1037"/>
          <ac:cxnSpMkLst>
            <pc:docMk/>
            <pc:sldMk cId="109857222" sldId="256"/>
            <ac:cxnSpMk id="1038" creationId="{F226ADB8-37BF-A597-36D9-BD36C935DA4B}"/>
          </ac:cxnSpMkLst>
        </pc:cxnChg>
        <pc:cxnChg chg="add del mod">
          <ac:chgData name="Vincent Straub" userId="cc81dce8-242d-424d-a3c5-7390e8e80d05" providerId="ADAL" clId="{8B9A64A8-FB1A-384C-8110-FF823A960090}" dt="2023-09-27T19:05:24.976" v="6972" actId="1037"/>
          <ac:cxnSpMkLst>
            <pc:docMk/>
            <pc:sldMk cId="109857222" sldId="256"/>
            <ac:cxnSpMk id="1047" creationId="{54FF957B-2EFA-418A-5DEB-D32D1B7887F8}"/>
          </ac:cxnSpMkLst>
        </pc:cxnChg>
        <pc:cxnChg chg="add mod">
          <ac:chgData name="Vincent Straub" userId="cc81dce8-242d-424d-a3c5-7390e8e80d05" providerId="ADAL" clId="{8B9A64A8-FB1A-384C-8110-FF823A960090}" dt="2023-09-27T19:05:24.976" v="6972" actId="1037"/>
          <ac:cxnSpMkLst>
            <pc:docMk/>
            <pc:sldMk cId="109857222" sldId="256"/>
            <ac:cxnSpMk id="1053" creationId="{351AA5CF-0592-8E60-E277-DCBC5E96BF77}"/>
          </ac:cxnSpMkLst>
        </pc:cxnChg>
        <pc:cxnChg chg="add mod">
          <ac:chgData name="Vincent Straub" userId="cc81dce8-242d-424d-a3c5-7390e8e80d05" providerId="ADAL" clId="{8B9A64A8-FB1A-384C-8110-FF823A960090}" dt="2023-09-27T19:05:24.976" v="6972" actId="1037"/>
          <ac:cxnSpMkLst>
            <pc:docMk/>
            <pc:sldMk cId="109857222" sldId="256"/>
            <ac:cxnSpMk id="1054" creationId="{FCDE530E-7BC6-1546-8D27-752C00B90458}"/>
          </ac:cxnSpMkLst>
        </pc:cxnChg>
        <pc:cxnChg chg="add mod">
          <ac:chgData name="Vincent Straub" userId="cc81dce8-242d-424d-a3c5-7390e8e80d05" providerId="ADAL" clId="{8B9A64A8-FB1A-384C-8110-FF823A960090}" dt="2023-09-27T19:05:24.976" v="6972" actId="1037"/>
          <ac:cxnSpMkLst>
            <pc:docMk/>
            <pc:sldMk cId="109857222" sldId="256"/>
            <ac:cxnSpMk id="1056" creationId="{AD9BC114-2012-6067-6AAA-951FC2461F45}"/>
          </ac:cxnSpMkLst>
        </pc:cxnChg>
        <pc:cxnChg chg="add mod">
          <ac:chgData name="Vincent Straub" userId="cc81dce8-242d-424d-a3c5-7390e8e80d05" providerId="ADAL" clId="{8B9A64A8-FB1A-384C-8110-FF823A960090}" dt="2023-09-27T19:05:24.976" v="6972" actId="1037"/>
          <ac:cxnSpMkLst>
            <pc:docMk/>
            <pc:sldMk cId="109857222" sldId="256"/>
            <ac:cxnSpMk id="1065" creationId="{D2A0F1C8-744D-F534-7BC5-BB56A9E12710}"/>
          </ac:cxnSpMkLst>
        </pc:cxnChg>
        <pc:cxnChg chg="add mod">
          <ac:chgData name="Vincent Straub" userId="cc81dce8-242d-424d-a3c5-7390e8e80d05" providerId="ADAL" clId="{8B9A64A8-FB1A-384C-8110-FF823A960090}" dt="2023-09-27T19:05:24.976" v="6972" actId="1037"/>
          <ac:cxnSpMkLst>
            <pc:docMk/>
            <pc:sldMk cId="109857222" sldId="256"/>
            <ac:cxnSpMk id="1066" creationId="{F8091659-0A3E-EDDF-F0EA-857D79356442}"/>
          </ac:cxnSpMkLst>
        </pc:cxnChg>
        <pc:cxnChg chg="add mod">
          <ac:chgData name="Vincent Straub" userId="cc81dce8-242d-424d-a3c5-7390e8e80d05" providerId="ADAL" clId="{8B9A64A8-FB1A-384C-8110-FF823A960090}" dt="2023-09-27T19:05:24.976" v="6972" actId="1037"/>
          <ac:cxnSpMkLst>
            <pc:docMk/>
            <pc:sldMk cId="109857222" sldId="256"/>
            <ac:cxnSpMk id="1068" creationId="{C219BC94-B20A-B680-5170-216365664B1C}"/>
          </ac:cxnSpMkLst>
        </pc:cxnChg>
        <pc:cxnChg chg="add del mod">
          <ac:chgData name="Vincent Straub" userId="cc81dce8-242d-424d-a3c5-7390e8e80d05" providerId="ADAL" clId="{8B9A64A8-FB1A-384C-8110-FF823A960090}" dt="2023-09-27T19:05:24.976" v="6972" actId="1037"/>
          <ac:cxnSpMkLst>
            <pc:docMk/>
            <pc:sldMk cId="109857222" sldId="256"/>
            <ac:cxnSpMk id="1079" creationId="{293593BD-4F5E-5BBE-C9A0-DA0561C4A529}"/>
          </ac:cxnSpMkLst>
        </pc:cxnChg>
        <pc:cxnChg chg="add del mod">
          <ac:chgData name="Vincent Straub" userId="cc81dce8-242d-424d-a3c5-7390e8e80d05" providerId="ADAL" clId="{8B9A64A8-FB1A-384C-8110-FF823A960090}" dt="2023-09-27T19:05:24.976" v="6972" actId="1037"/>
          <ac:cxnSpMkLst>
            <pc:docMk/>
            <pc:sldMk cId="109857222" sldId="256"/>
            <ac:cxnSpMk id="1081" creationId="{EE0B01FD-74C0-F1E7-A312-BA2C325408E5}"/>
          </ac:cxnSpMkLst>
        </pc:cxnChg>
        <pc:cxnChg chg="add del mod">
          <ac:chgData name="Vincent Straub" userId="cc81dce8-242d-424d-a3c5-7390e8e80d05" providerId="ADAL" clId="{8B9A64A8-FB1A-384C-8110-FF823A960090}" dt="2023-09-27T19:05:24.976" v="6972" actId="1037"/>
          <ac:cxnSpMkLst>
            <pc:docMk/>
            <pc:sldMk cId="109857222" sldId="256"/>
            <ac:cxnSpMk id="1085" creationId="{828DBF68-E828-7380-DE52-77D547DFE89B}"/>
          </ac:cxnSpMkLst>
        </pc:cxnChg>
        <pc:cxnChg chg="add del mod">
          <ac:chgData name="Vincent Straub" userId="cc81dce8-242d-424d-a3c5-7390e8e80d05" providerId="ADAL" clId="{8B9A64A8-FB1A-384C-8110-FF823A960090}" dt="2023-09-26T21:20:42.712" v="3325"/>
          <ac:cxnSpMkLst>
            <pc:docMk/>
            <pc:sldMk cId="109857222" sldId="256"/>
            <ac:cxnSpMk id="1089" creationId="{FE1B42FA-49BE-A31D-691E-DEB9B356510C}"/>
          </ac:cxnSpMkLst>
        </pc:cxnChg>
        <pc:cxnChg chg="add mod">
          <ac:chgData name="Vincent Straub" userId="cc81dce8-242d-424d-a3c5-7390e8e80d05" providerId="ADAL" clId="{8B9A64A8-FB1A-384C-8110-FF823A960090}" dt="2023-09-27T19:05:24.976" v="6972" actId="1037"/>
          <ac:cxnSpMkLst>
            <pc:docMk/>
            <pc:sldMk cId="109857222" sldId="256"/>
            <ac:cxnSpMk id="1090" creationId="{B90E577E-EF21-E7DF-7B7F-C3D9F3F31CC5}"/>
          </ac:cxnSpMkLst>
        </pc:cxnChg>
        <pc:cxnChg chg="add del mod">
          <ac:chgData name="Vincent Straub" userId="cc81dce8-242d-424d-a3c5-7390e8e80d05" providerId="ADAL" clId="{8B9A64A8-FB1A-384C-8110-FF823A960090}" dt="2023-09-27T18:58:33.044" v="6854" actId="478"/>
          <ac:cxnSpMkLst>
            <pc:docMk/>
            <pc:sldMk cId="109857222" sldId="256"/>
            <ac:cxnSpMk id="1117" creationId="{60EA0C8B-31AE-4829-4FF8-80B43262FF72}"/>
          </ac:cxnSpMkLst>
        </pc:cxnChg>
        <pc:cxnChg chg="add del">
          <ac:chgData name="Vincent Straub" userId="cc81dce8-242d-424d-a3c5-7390e8e80d05" providerId="ADAL" clId="{8B9A64A8-FB1A-384C-8110-FF823A960090}" dt="2023-09-27T18:59:12.005" v="6870" actId="11529"/>
          <ac:cxnSpMkLst>
            <pc:docMk/>
            <pc:sldMk cId="109857222" sldId="256"/>
            <ac:cxnSpMk id="1121" creationId="{CB8C3208-1612-15A3-2099-484B0E393360}"/>
          </ac:cxnSpMkLst>
        </pc:cxnChg>
        <pc:cxnChg chg="add del mod">
          <ac:chgData name="Vincent Straub" userId="cc81dce8-242d-424d-a3c5-7390e8e80d05" providerId="ADAL" clId="{8B9A64A8-FB1A-384C-8110-FF823A960090}" dt="2023-09-27T20:30:13.575" v="8122" actId="1076"/>
          <ac:cxnSpMkLst>
            <pc:docMk/>
            <pc:sldMk cId="109857222" sldId="256"/>
            <ac:cxnSpMk id="1123" creationId="{57F246A2-6BD8-9050-9314-B56D3271B020}"/>
          </ac:cxnSpMkLst>
        </pc:cxnChg>
        <pc:cxnChg chg="add del mod">
          <ac:chgData name="Vincent Straub" userId="cc81dce8-242d-424d-a3c5-7390e8e80d05" providerId="ADAL" clId="{8B9A64A8-FB1A-384C-8110-FF823A960090}" dt="2023-09-27T19:00:05.907" v="6877" actId="478"/>
          <ac:cxnSpMkLst>
            <pc:docMk/>
            <pc:sldMk cId="109857222" sldId="256"/>
            <ac:cxnSpMk id="1125" creationId="{9589B63D-8318-4939-4A5E-E6DFFA96F105}"/>
          </ac:cxnSpMkLst>
        </pc:cxnChg>
        <pc:cxnChg chg="add mod">
          <ac:chgData name="Vincent Straub" userId="cc81dce8-242d-424d-a3c5-7390e8e80d05" providerId="ADAL" clId="{8B9A64A8-FB1A-384C-8110-FF823A960090}" dt="2023-10-12T10:53:06.948" v="10207" actId="1036"/>
          <ac:cxnSpMkLst>
            <pc:docMk/>
            <pc:sldMk cId="109857222" sldId="256"/>
            <ac:cxnSpMk id="1127" creationId="{B91FA360-EF70-30B5-B635-8452C253AC25}"/>
          </ac:cxnSpMkLst>
        </pc:cxnChg>
        <pc:cxnChg chg="add mod">
          <ac:chgData name="Vincent Straub" userId="cc81dce8-242d-424d-a3c5-7390e8e80d05" providerId="ADAL" clId="{8B9A64A8-FB1A-384C-8110-FF823A960090}" dt="2023-09-27T20:30:13.575" v="8122" actId="1076"/>
          <ac:cxnSpMkLst>
            <pc:docMk/>
            <pc:sldMk cId="109857222" sldId="256"/>
            <ac:cxnSpMk id="1130" creationId="{7FA538FF-4506-136C-5A4B-D24D4C4DD74F}"/>
          </ac:cxnSpMkLst>
        </pc:cxnChg>
        <pc:cxnChg chg="add del mod">
          <ac:chgData name="Vincent Straub" userId="cc81dce8-242d-424d-a3c5-7390e8e80d05" providerId="ADAL" clId="{8B9A64A8-FB1A-384C-8110-FF823A960090}" dt="2023-09-27T19:01:58.525" v="6896" actId="478"/>
          <ac:cxnSpMkLst>
            <pc:docMk/>
            <pc:sldMk cId="109857222" sldId="256"/>
            <ac:cxnSpMk id="1131" creationId="{39990362-D1D4-2648-F52F-CA75E8F40012}"/>
          </ac:cxnSpMkLst>
        </pc:cxnChg>
        <pc:cxnChg chg="add del mod">
          <ac:chgData name="Vincent Straub" userId="cc81dce8-242d-424d-a3c5-7390e8e80d05" providerId="ADAL" clId="{8B9A64A8-FB1A-384C-8110-FF823A960090}" dt="2023-09-27T19:02:38.674" v="6915"/>
          <ac:cxnSpMkLst>
            <pc:docMk/>
            <pc:sldMk cId="109857222" sldId="256"/>
            <ac:cxnSpMk id="1134" creationId="{1A46ACDE-E14C-1370-5B85-41794A042E79}"/>
          </ac:cxnSpMkLst>
        </pc:cxnChg>
        <pc:cxnChg chg="add del mod">
          <ac:chgData name="Vincent Straub" userId="cc81dce8-242d-424d-a3c5-7390e8e80d05" providerId="ADAL" clId="{8B9A64A8-FB1A-384C-8110-FF823A960090}" dt="2023-09-27T19:05:10.354" v="6970"/>
          <ac:cxnSpMkLst>
            <pc:docMk/>
            <pc:sldMk cId="109857222" sldId="256"/>
            <ac:cxnSpMk id="1139" creationId="{11D06325-BA79-A570-7787-F1DB7212F1C9}"/>
          </ac:cxnSpMkLst>
        </pc:cxnChg>
        <pc:cxnChg chg="add del mod">
          <ac:chgData name="Vincent Straub" userId="cc81dce8-242d-424d-a3c5-7390e8e80d05" providerId="ADAL" clId="{8B9A64A8-FB1A-384C-8110-FF823A960090}" dt="2023-09-27T19:05:07.691" v="6967"/>
          <ac:cxnSpMkLst>
            <pc:docMk/>
            <pc:sldMk cId="109857222" sldId="256"/>
            <ac:cxnSpMk id="1141" creationId="{D1C8FBA7-E65F-81DC-424C-14AB9594DE25}"/>
          </ac:cxnSpMkLst>
        </pc:cxnChg>
        <pc:cxnChg chg="add del mod">
          <ac:chgData name="Vincent Straub" userId="cc81dce8-242d-424d-a3c5-7390e8e80d05" providerId="ADAL" clId="{8B9A64A8-FB1A-384C-8110-FF823A960090}" dt="2023-09-27T20:21:19.223" v="8034" actId="478"/>
          <ac:cxnSpMkLst>
            <pc:docMk/>
            <pc:sldMk cId="109857222" sldId="256"/>
            <ac:cxnSpMk id="1175" creationId="{A2FABD0A-2644-6607-AC32-CA38013A1BC8}"/>
          </ac:cxnSpMkLst>
        </pc:cxnChg>
        <pc:cxnChg chg="add del mod">
          <ac:chgData name="Vincent Straub" userId="cc81dce8-242d-424d-a3c5-7390e8e80d05" providerId="ADAL" clId="{8B9A64A8-FB1A-384C-8110-FF823A960090}" dt="2023-09-27T20:30:13.033" v="8121" actId="11529"/>
          <ac:cxnSpMkLst>
            <pc:docMk/>
            <pc:sldMk cId="109857222" sldId="256"/>
            <ac:cxnSpMk id="1188" creationId="{9CE86AB3-BD19-3A1F-9041-501F20391A45}"/>
          </ac:cxnSpMkLst>
        </pc:cxnChg>
        <pc:cxnChg chg="add del mod">
          <ac:chgData name="Vincent Straub" userId="cc81dce8-242d-424d-a3c5-7390e8e80d05" providerId="ADAL" clId="{8B9A64A8-FB1A-384C-8110-FF823A960090}" dt="2023-09-28T14:19:20.973" v="8835" actId="478"/>
          <ac:cxnSpMkLst>
            <pc:docMk/>
            <pc:sldMk cId="109857222" sldId="256"/>
            <ac:cxnSpMk id="1202" creationId="{CE4D4199-51ED-7964-223F-F6B423690E37}"/>
          </ac:cxnSpMkLst>
        </pc:cxnChg>
        <pc:cxnChg chg="add del mod">
          <ac:chgData name="Vincent Straub" userId="cc81dce8-242d-424d-a3c5-7390e8e80d05" providerId="ADAL" clId="{8B9A64A8-FB1A-384C-8110-FF823A960090}" dt="2023-09-28T14:19:19.313" v="8834" actId="478"/>
          <ac:cxnSpMkLst>
            <pc:docMk/>
            <pc:sldMk cId="109857222" sldId="256"/>
            <ac:cxnSpMk id="1203" creationId="{7418F61F-4EC3-6408-861E-486E7490A8BB}"/>
          </ac:cxnSpMkLst>
        </pc:cxnChg>
      </pc:sldChg>
      <pc:sldChg chg="addSp delSp modSp new mod">
        <pc:chgData name="Vincent Straub" userId="cc81dce8-242d-424d-a3c5-7390e8e80d05" providerId="ADAL" clId="{8B9A64A8-FB1A-384C-8110-FF823A960090}" dt="2023-10-12T14:13:13.502" v="10281" actId="478"/>
        <pc:sldMkLst>
          <pc:docMk/>
          <pc:sldMk cId="2827641576" sldId="257"/>
        </pc:sldMkLst>
        <pc:spChg chg="del">
          <ac:chgData name="Vincent Straub" userId="cc81dce8-242d-424d-a3c5-7390e8e80d05" providerId="ADAL" clId="{8B9A64A8-FB1A-384C-8110-FF823A960090}" dt="2023-09-28T11:07:30.829" v="8462" actId="478"/>
          <ac:spMkLst>
            <pc:docMk/>
            <pc:sldMk cId="2827641576" sldId="257"/>
            <ac:spMk id="2" creationId="{8D1C307E-228B-F662-32DA-4213A168C2CA}"/>
          </ac:spMkLst>
        </pc:spChg>
        <pc:spChg chg="del mod">
          <ac:chgData name="Vincent Straub" userId="cc81dce8-242d-424d-a3c5-7390e8e80d05" providerId="ADAL" clId="{8B9A64A8-FB1A-384C-8110-FF823A960090}" dt="2023-09-28T11:07:32.827" v="8464" actId="478"/>
          <ac:spMkLst>
            <pc:docMk/>
            <pc:sldMk cId="2827641576" sldId="257"/>
            <ac:spMk id="3" creationId="{D25A49C0-DD4C-B610-6309-E52DEDA3AD73}"/>
          </ac:spMkLst>
        </pc:spChg>
        <pc:spChg chg="add del mod">
          <ac:chgData name="Vincent Straub" userId="cc81dce8-242d-424d-a3c5-7390e8e80d05" providerId="ADAL" clId="{8B9A64A8-FB1A-384C-8110-FF823A960090}" dt="2023-09-28T20:48:01.804" v="9157" actId="478"/>
          <ac:spMkLst>
            <pc:docMk/>
            <pc:sldMk cId="2827641576" sldId="257"/>
            <ac:spMk id="4" creationId="{DBFECA04-2EEE-5680-7429-F444A872FB8E}"/>
          </ac:spMkLst>
        </pc:spChg>
        <pc:spChg chg="add del mod">
          <ac:chgData name="Vincent Straub" userId="cc81dce8-242d-424d-a3c5-7390e8e80d05" providerId="ADAL" clId="{8B9A64A8-FB1A-384C-8110-FF823A960090}" dt="2023-09-29T14:21:00.514" v="9631" actId="478"/>
          <ac:spMkLst>
            <pc:docMk/>
            <pc:sldMk cId="2827641576" sldId="257"/>
            <ac:spMk id="5" creationId="{8008C00E-0D7B-6D38-EBF6-6A416D726047}"/>
          </ac:spMkLst>
        </pc:spChg>
        <pc:spChg chg="add del mod">
          <ac:chgData name="Vincent Straub" userId="cc81dce8-242d-424d-a3c5-7390e8e80d05" providerId="ADAL" clId="{8B9A64A8-FB1A-384C-8110-FF823A960090}" dt="2023-09-29T14:09:57.980" v="9452" actId="478"/>
          <ac:spMkLst>
            <pc:docMk/>
            <pc:sldMk cId="2827641576" sldId="257"/>
            <ac:spMk id="6" creationId="{3AB62F67-6B1D-C098-0593-D6D547B7ABA8}"/>
          </ac:spMkLst>
        </pc:spChg>
        <pc:spChg chg="add del mod">
          <ac:chgData name="Vincent Straub" userId="cc81dce8-242d-424d-a3c5-7390e8e80d05" providerId="ADAL" clId="{8B9A64A8-FB1A-384C-8110-FF823A960090}" dt="2023-09-29T14:35:15.521" v="9777" actId="478"/>
          <ac:spMkLst>
            <pc:docMk/>
            <pc:sldMk cId="2827641576" sldId="257"/>
            <ac:spMk id="7" creationId="{8246FFB4-AB75-838D-69F7-52383FA5768C}"/>
          </ac:spMkLst>
        </pc:spChg>
        <pc:spChg chg="add del mod">
          <ac:chgData name="Vincent Straub" userId="cc81dce8-242d-424d-a3c5-7390e8e80d05" providerId="ADAL" clId="{8B9A64A8-FB1A-384C-8110-FF823A960090}" dt="2023-09-29T14:40:40.124" v="9816" actId="478"/>
          <ac:spMkLst>
            <pc:docMk/>
            <pc:sldMk cId="2827641576" sldId="257"/>
            <ac:spMk id="8" creationId="{81523BB6-C39E-14A8-F871-F21D4AE069EC}"/>
          </ac:spMkLst>
        </pc:spChg>
        <pc:spChg chg="add mod">
          <ac:chgData name="Vincent Straub" userId="cc81dce8-242d-424d-a3c5-7390e8e80d05" providerId="ADAL" clId="{8B9A64A8-FB1A-384C-8110-FF823A960090}" dt="2023-09-29T14:21:57.414" v="9653" actId="1036"/>
          <ac:spMkLst>
            <pc:docMk/>
            <pc:sldMk cId="2827641576" sldId="257"/>
            <ac:spMk id="33" creationId="{48FF13E4-13D5-F5F6-52E0-36670B565273}"/>
          </ac:spMkLst>
        </pc:spChg>
        <pc:spChg chg="add mod">
          <ac:chgData name="Vincent Straub" userId="cc81dce8-242d-424d-a3c5-7390e8e80d05" providerId="ADAL" clId="{8B9A64A8-FB1A-384C-8110-FF823A960090}" dt="2023-09-29T14:21:57.414" v="9653" actId="1036"/>
          <ac:spMkLst>
            <pc:docMk/>
            <pc:sldMk cId="2827641576" sldId="257"/>
            <ac:spMk id="34" creationId="{DEC4172B-A9D8-EC6E-1DCF-49A2BCDF628C}"/>
          </ac:spMkLst>
        </pc:spChg>
        <pc:spChg chg="add mod">
          <ac:chgData name="Vincent Straub" userId="cc81dce8-242d-424d-a3c5-7390e8e80d05" providerId="ADAL" clId="{8B9A64A8-FB1A-384C-8110-FF823A960090}" dt="2023-09-29T14:21:57.414" v="9653" actId="1036"/>
          <ac:spMkLst>
            <pc:docMk/>
            <pc:sldMk cId="2827641576" sldId="257"/>
            <ac:spMk id="35" creationId="{9C192BF2-7D98-C88C-F79D-7ACCE17E9ED0}"/>
          </ac:spMkLst>
        </pc:spChg>
        <pc:spChg chg="add mod">
          <ac:chgData name="Vincent Straub" userId="cc81dce8-242d-424d-a3c5-7390e8e80d05" providerId="ADAL" clId="{8B9A64A8-FB1A-384C-8110-FF823A960090}" dt="2023-09-29T14:21:57.414" v="9653" actId="1036"/>
          <ac:spMkLst>
            <pc:docMk/>
            <pc:sldMk cId="2827641576" sldId="257"/>
            <ac:spMk id="42" creationId="{E716D4F3-AD8F-6760-AC6A-89DA20F2D247}"/>
          </ac:spMkLst>
        </pc:spChg>
        <pc:spChg chg="add mod">
          <ac:chgData name="Vincent Straub" userId="cc81dce8-242d-424d-a3c5-7390e8e80d05" providerId="ADAL" clId="{8B9A64A8-FB1A-384C-8110-FF823A960090}" dt="2023-10-01T22:45:51.388" v="9984" actId="1076"/>
          <ac:spMkLst>
            <pc:docMk/>
            <pc:sldMk cId="2827641576" sldId="257"/>
            <ac:spMk id="43" creationId="{84DF0E46-23AB-D1C5-1CE4-1B72CB5771A3}"/>
          </ac:spMkLst>
        </pc:spChg>
        <pc:spChg chg="add del mod">
          <ac:chgData name="Vincent Straub" userId="cc81dce8-242d-424d-a3c5-7390e8e80d05" providerId="ADAL" clId="{8B9A64A8-FB1A-384C-8110-FF823A960090}" dt="2023-09-29T14:20:25.403" v="9628" actId="478"/>
          <ac:spMkLst>
            <pc:docMk/>
            <pc:sldMk cId="2827641576" sldId="257"/>
            <ac:spMk id="44" creationId="{2CE6541A-C639-0BAF-05F4-2F49ACB28377}"/>
          </ac:spMkLst>
        </pc:spChg>
        <pc:spChg chg="add del mod">
          <ac:chgData name="Vincent Straub" userId="cc81dce8-242d-424d-a3c5-7390e8e80d05" providerId="ADAL" clId="{8B9A64A8-FB1A-384C-8110-FF823A960090}" dt="2023-09-29T14:19:56.067" v="9617" actId="478"/>
          <ac:spMkLst>
            <pc:docMk/>
            <pc:sldMk cId="2827641576" sldId="257"/>
            <ac:spMk id="45" creationId="{9430A9D5-7567-8340-611E-CA96EB4D6ADD}"/>
          </ac:spMkLst>
        </pc:spChg>
        <pc:spChg chg="add mod">
          <ac:chgData name="Vincent Straub" userId="cc81dce8-242d-424d-a3c5-7390e8e80d05" providerId="ADAL" clId="{8B9A64A8-FB1A-384C-8110-FF823A960090}" dt="2023-09-29T14:22:05.311" v="9657" actId="20577"/>
          <ac:spMkLst>
            <pc:docMk/>
            <pc:sldMk cId="2827641576" sldId="257"/>
            <ac:spMk id="46" creationId="{13505E28-C7F8-1783-D823-DA06A4214E8D}"/>
          </ac:spMkLst>
        </pc:spChg>
        <pc:spChg chg="add mod">
          <ac:chgData name="Vincent Straub" userId="cc81dce8-242d-424d-a3c5-7390e8e80d05" providerId="ADAL" clId="{8B9A64A8-FB1A-384C-8110-FF823A960090}" dt="2023-10-12T10:48:29.960" v="10182" actId="166"/>
          <ac:spMkLst>
            <pc:docMk/>
            <pc:sldMk cId="2827641576" sldId="257"/>
            <ac:spMk id="47" creationId="{2E5B92F0-90A0-EF43-91B3-5C38DFEE9947}"/>
          </ac:spMkLst>
        </pc:spChg>
        <pc:spChg chg="add mod">
          <ac:chgData name="Vincent Straub" userId="cc81dce8-242d-424d-a3c5-7390e8e80d05" providerId="ADAL" clId="{8B9A64A8-FB1A-384C-8110-FF823A960090}" dt="2023-10-12T13:23:58.983" v="10279" actId="1076"/>
          <ac:spMkLst>
            <pc:docMk/>
            <pc:sldMk cId="2827641576" sldId="257"/>
            <ac:spMk id="48" creationId="{55B9A850-5F8F-50A8-728F-F983F5743C2A}"/>
          </ac:spMkLst>
        </pc:spChg>
        <pc:spChg chg="add mod">
          <ac:chgData name="Vincent Straub" userId="cc81dce8-242d-424d-a3c5-7390e8e80d05" providerId="ADAL" clId="{8B9A64A8-FB1A-384C-8110-FF823A960090}" dt="2023-10-12T13:11:08.447" v="10242" actId="1076"/>
          <ac:spMkLst>
            <pc:docMk/>
            <pc:sldMk cId="2827641576" sldId="257"/>
            <ac:spMk id="49" creationId="{48A14326-E42E-B11D-29FB-16036A35C13B}"/>
          </ac:spMkLst>
        </pc:spChg>
        <pc:spChg chg="add del mod">
          <ac:chgData name="Vincent Straub" userId="cc81dce8-242d-424d-a3c5-7390e8e80d05" providerId="ADAL" clId="{8B9A64A8-FB1A-384C-8110-FF823A960090}" dt="2023-09-29T14:31:13.162" v="9747" actId="478"/>
          <ac:spMkLst>
            <pc:docMk/>
            <pc:sldMk cId="2827641576" sldId="257"/>
            <ac:spMk id="50" creationId="{05699BA0-4DEF-23C8-C138-A9354808D1E4}"/>
          </ac:spMkLst>
        </pc:spChg>
        <pc:spChg chg="add del mod">
          <ac:chgData name="Vincent Straub" userId="cc81dce8-242d-424d-a3c5-7390e8e80d05" providerId="ADAL" clId="{8B9A64A8-FB1A-384C-8110-FF823A960090}" dt="2023-09-29T14:35:30.409" v="9783"/>
          <ac:spMkLst>
            <pc:docMk/>
            <pc:sldMk cId="2827641576" sldId="257"/>
            <ac:spMk id="51" creationId="{F2CCF614-B4F5-CB18-55DB-20A231086DEC}"/>
          </ac:spMkLst>
        </pc:spChg>
        <pc:spChg chg="add mod">
          <ac:chgData name="Vincent Straub" userId="cc81dce8-242d-424d-a3c5-7390e8e80d05" providerId="ADAL" clId="{8B9A64A8-FB1A-384C-8110-FF823A960090}" dt="2023-09-29T14:37:46.694" v="9799" actId="1076"/>
          <ac:spMkLst>
            <pc:docMk/>
            <pc:sldMk cId="2827641576" sldId="257"/>
            <ac:spMk id="52" creationId="{1D4599C8-B982-9841-D253-20EA7CFE3104}"/>
          </ac:spMkLst>
        </pc:spChg>
        <pc:spChg chg="add mod">
          <ac:chgData name="Vincent Straub" userId="cc81dce8-242d-424d-a3c5-7390e8e80d05" providerId="ADAL" clId="{8B9A64A8-FB1A-384C-8110-FF823A960090}" dt="2023-09-29T14:43:26.913" v="9837" actId="1076"/>
          <ac:spMkLst>
            <pc:docMk/>
            <pc:sldMk cId="2827641576" sldId="257"/>
            <ac:spMk id="53" creationId="{7D22A294-F138-2AD7-B68B-EDA26DA743F2}"/>
          </ac:spMkLst>
        </pc:spChg>
        <pc:spChg chg="add del">
          <ac:chgData name="Vincent Straub" userId="cc81dce8-242d-424d-a3c5-7390e8e80d05" providerId="ADAL" clId="{8B9A64A8-FB1A-384C-8110-FF823A960090}" dt="2023-10-01T13:48:20.693" v="9924" actId="22"/>
          <ac:spMkLst>
            <pc:docMk/>
            <pc:sldMk cId="2827641576" sldId="257"/>
            <ac:spMk id="55" creationId="{4333CBE9-90F4-95B1-8BCF-B05A9DA6EEE1}"/>
          </ac:spMkLst>
        </pc:spChg>
        <pc:spChg chg="add del mod">
          <ac:chgData name="Vincent Straub" userId="cc81dce8-242d-424d-a3c5-7390e8e80d05" providerId="ADAL" clId="{8B9A64A8-FB1A-384C-8110-FF823A960090}" dt="2023-10-12T14:13:13.502" v="10281" actId="478"/>
          <ac:spMkLst>
            <pc:docMk/>
            <pc:sldMk cId="2827641576" sldId="257"/>
            <ac:spMk id="56" creationId="{793422AF-17A5-1DBA-0086-07B30D52AEEF}"/>
          </ac:spMkLst>
        </pc:spChg>
        <pc:spChg chg="add">
          <ac:chgData name="Vincent Straub" userId="cc81dce8-242d-424d-a3c5-7390e8e80d05" providerId="ADAL" clId="{8B9A64A8-FB1A-384C-8110-FF823A960090}" dt="2023-10-12T10:39:10.635" v="9997"/>
          <ac:spMkLst>
            <pc:docMk/>
            <pc:sldMk cId="2827641576" sldId="257"/>
            <ac:spMk id="57" creationId="{266C7067-CC11-52B4-969D-3C053A4169CD}"/>
          </ac:spMkLst>
        </pc:spChg>
        <pc:spChg chg="add del mod">
          <ac:chgData name="Vincent Straub" userId="cc81dce8-242d-424d-a3c5-7390e8e80d05" providerId="ADAL" clId="{8B9A64A8-FB1A-384C-8110-FF823A960090}" dt="2023-10-12T10:39:19.632" v="10001"/>
          <ac:spMkLst>
            <pc:docMk/>
            <pc:sldMk cId="2827641576" sldId="257"/>
            <ac:spMk id="58" creationId="{0A26508A-4724-8BC9-9476-3F33B2E67BD1}"/>
          </ac:spMkLst>
        </pc:spChg>
        <pc:spChg chg="add mod">
          <ac:chgData name="Vincent Straub" userId="cc81dce8-242d-424d-a3c5-7390e8e80d05" providerId="ADAL" clId="{8B9A64A8-FB1A-384C-8110-FF823A960090}" dt="2023-10-12T10:49:33.778" v="10206" actId="1036"/>
          <ac:spMkLst>
            <pc:docMk/>
            <pc:sldMk cId="2827641576" sldId="257"/>
            <ac:spMk id="61" creationId="{FF9644EF-40D1-B54C-59F9-B2A18741FFA6}"/>
          </ac:spMkLst>
        </pc:spChg>
        <pc:spChg chg="add mod">
          <ac:chgData name="Vincent Straub" userId="cc81dce8-242d-424d-a3c5-7390e8e80d05" providerId="ADAL" clId="{8B9A64A8-FB1A-384C-8110-FF823A960090}" dt="2023-10-12T10:48:21.942" v="10180" actId="164"/>
          <ac:spMkLst>
            <pc:docMk/>
            <pc:sldMk cId="2827641576" sldId="257"/>
            <ac:spMk id="62" creationId="{1F598ED6-7AA4-AB2B-4C04-12CF2AC071AF}"/>
          </ac:spMkLst>
        </pc:spChg>
        <pc:spChg chg="add mod">
          <ac:chgData name="Vincent Straub" userId="cc81dce8-242d-424d-a3c5-7390e8e80d05" providerId="ADAL" clId="{8B9A64A8-FB1A-384C-8110-FF823A960090}" dt="2023-10-12T13:11:08.447" v="10242" actId="1076"/>
          <ac:spMkLst>
            <pc:docMk/>
            <pc:sldMk cId="2827641576" sldId="257"/>
            <ac:spMk id="2048" creationId="{AE998C2A-5987-4EAC-F0D0-4580B9A2DDE7}"/>
          </ac:spMkLst>
        </pc:spChg>
        <pc:grpChg chg="add mod">
          <ac:chgData name="Vincent Straub" userId="cc81dce8-242d-424d-a3c5-7390e8e80d05" providerId="ADAL" clId="{8B9A64A8-FB1A-384C-8110-FF823A960090}" dt="2023-10-12T13:08:27.731" v="10230" actId="14100"/>
          <ac:grpSpMkLst>
            <pc:docMk/>
            <pc:sldMk cId="2827641576" sldId="257"/>
            <ac:grpSpMk id="63" creationId="{EC9C14BE-CC0C-1478-84EF-682126AC1B70}"/>
          </ac:grpSpMkLst>
        </pc:grpChg>
        <pc:grpChg chg="add mod">
          <ac:chgData name="Vincent Straub" userId="cc81dce8-242d-424d-a3c5-7390e8e80d05" providerId="ADAL" clId="{8B9A64A8-FB1A-384C-8110-FF823A960090}" dt="2023-10-12T13:22:52.625" v="10277" actId="164"/>
          <ac:grpSpMkLst>
            <pc:docMk/>
            <pc:sldMk cId="2827641576" sldId="257"/>
            <ac:grpSpMk id="2073" creationId="{21DFE6C5-D435-72CC-8CE1-1ED2356D34B6}"/>
          </ac:grpSpMkLst>
        </pc:grpChg>
        <pc:picChg chg="add del mod">
          <ac:chgData name="Vincent Straub" userId="cc81dce8-242d-424d-a3c5-7390e8e80d05" providerId="ADAL" clId="{8B9A64A8-FB1A-384C-8110-FF823A960090}" dt="2023-09-28T20:55:14.921" v="9204" actId="478"/>
          <ac:picMkLst>
            <pc:docMk/>
            <pc:sldMk cId="2827641576" sldId="257"/>
            <ac:picMk id="10" creationId="{83CE3F4B-0FB5-23C6-559A-DC46AC56038D}"/>
          </ac:picMkLst>
        </pc:picChg>
        <pc:picChg chg="add del mod">
          <ac:chgData name="Vincent Straub" userId="cc81dce8-242d-424d-a3c5-7390e8e80d05" providerId="ADAL" clId="{8B9A64A8-FB1A-384C-8110-FF823A960090}" dt="2023-09-28T20:55:14.921" v="9204" actId="478"/>
          <ac:picMkLst>
            <pc:docMk/>
            <pc:sldMk cId="2827641576" sldId="257"/>
            <ac:picMk id="12" creationId="{4C9D125A-7827-4A1E-0AC8-3E3BD4493CF6}"/>
          </ac:picMkLst>
        </pc:picChg>
        <pc:picChg chg="add del mod modCrop">
          <ac:chgData name="Vincent Straub" userId="cc81dce8-242d-424d-a3c5-7390e8e80d05" providerId="ADAL" clId="{8B9A64A8-FB1A-384C-8110-FF823A960090}" dt="2023-09-29T09:27:28.477" v="9266" actId="478"/>
          <ac:picMkLst>
            <pc:docMk/>
            <pc:sldMk cId="2827641576" sldId="257"/>
            <ac:picMk id="14" creationId="{741F7D2A-F51D-352C-B7A9-116D85440E9F}"/>
          </ac:picMkLst>
        </pc:picChg>
        <pc:picChg chg="add del mod">
          <ac:chgData name="Vincent Straub" userId="cc81dce8-242d-424d-a3c5-7390e8e80d05" providerId="ADAL" clId="{8B9A64A8-FB1A-384C-8110-FF823A960090}" dt="2023-09-29T09:14:30.279" v="9212" actId="478"/>
          <ac:picMkLst>
            <pc:docMk/>
            <pc:sldMk cId="2827641576" sldId="257"/>
            <ac:picMk id="16" creationId="{EA8D7DF8-1A4B-395C-A2C5-4A2DAFDEDB64}"/>
          </ac:picMkLst>
        </pc:picChg>
        <pc:picChg chg="add del mod">
          <ac:chgData name="Vincent Straub" userId="cc81dce8-242d-424d-a3c5-7390e8e80d05" providerId="ADAL" clId="{8B9A64A8-FB1A-384C-8110-FF823A960090}" dt="2023-09-29T09:14:57.680" v="9220" actId="478"/>
          <ac:picMkLst>
            <pc:docMk/>
            <pc:sldMk cId="2827641576" sldId="257"/>
            <ac:picMk id="17" creationId="{D1E53021-4A15-A350-35DE-CB127197A7F7}"/>
          </ac:picMkLst>
        </pc:picChg>
        <pc:picChg chg="add del mod modCrop">
          <ac:chgData name="Vincent Straub" userId="cc81dce8-242d-424d-a3c5-7390e8e80d05" providerId="ADAL" clId="{8B9A64A8-FB1A-384C-8110-FF823A960090}" dt="2023-09-29T09:16:46.691" v="9243" actId="478"/>
          <ac:picMkLst>
            <pc:docMk/>
            <pc:sldMk cId="2827641576" sldId="257"/>
            <ac:picMk id="19" creationId="{8A8FC51B-7BDA-00DB-AC10-E91F7D353C2C}"/>
          </ac:picMkLst>
        </pc:picChg>
        <pc:picChg chg="add del mod modCrop">
          <ac:chgData name="Vincent Straub" userId="cc81dce8-242d-424d-a3c5-7390e8e80d05" providerId="ADAL" clId="{8B9A64A8-FB1A-384C-8110-FF823A960090}" dt="2023-09-29T09:17:05.585" v="9246" actId="478"/>
          <ac:picMkLst>
            <pc:docMk/>
            <pc:sldMk cId="2827641576" sldId="257"/>
            <ac:picMk id="21" creationId="{95342313-AFEF-B42D-ECFE-8532C3019AA1}"/>
          </ac:picMkLst>
        </pc:picChg>
        <pc:picChg chg="add del mod">
          <ac:chgData name="Vincent Straub" userId="cc81dce8-242d-424d-a3c5-7390e8e80d05" providerId="ADAL" clId="{8B9A64A8-FB1A-384C-8110-FF823A960090}" dt="2023-09-29T09:17:59.189" v="9250" actId="478"/>
          <ac:picMkLst>
            <pc:docMk/>
            <pc:sldMk cId="2827641576" sldId="257"/>
            <ac:picMk id="22" creationId="{EFF46A8A-5CA7-0585-44AD-A54F293BA84A}"/>
          </ac:picMkLst>
        </pc:picChg>
        <pc:picChg chg="add del mod">
          <ac:chgData name="Vincent Straub" userId="cc81dce8-242d-424d-a3c5-7390e8e80d05" providerId="ADAL" clId="{8B9A64A8-FB1A-384C-8110-FF823A960090}" dt="2023-09-29T09:27:28.477" v="9266" actId="478"/>
          <ac:picMkLst>
            <pc:docMk/>
            <pc:sldMk cId="2827641576" sldId="257"/>
            <ac:picMk id="24" creationId="{0040DED0-6BEA-EA25-7FF0-92543F5D3860}"/>
          </ac:picMkLst>
        </pc:picChg>
        <pc:picChg chg="add del mod">
          <ac:chgData name="Vincent Straub" userId="cc81dce8-242d-424d-a3c5-7390e8e80d05" providerId="ADAL" clId="{8B9A64A8-FB1A-384C-8110-FF823A960090}" dt="2023-09-29T09:27:50.021" v="9272" actId="478"/>
          <ac:picMkLst>
            <pc:docMk/>
            <pc:sldMk cId="2827641576" sldId="257"/>
            <ac:picMk id="26" creationId="{7D314778-2339-91E7-EF7C-565916B31375}"/>
          </ac:picMkLst>
        </pc:picChg>
        <pc:picChg chg="add del mod">
          <ac:chgData name="Vincent Straub" userId="cc81dce8-242d-424d-a3c5-7390e8e80d05" providerId="ADAL" clId="{8B9A64A8-FB1A-384C-8110-FF823A960090}" dt="2023-09-29T09:27:50.021" v="9272" actId="478"/>
          <ac:picMkLst>
            <pc:docMk/>
            <pc:sldMk cId="2827641576" sldId="257"/>
            <ac:picMk id="28" creationId="{354DEE06-61BE-A317-D4EF-3A713244E1A5}"/>
          </ac:picMkLst>
        </pc:picChg>
        <pc:picChg chg="add mod modCrop">
          <ac:chgData name="Vincent Straub" userId="cc81dce8-242d-424d-a3c5-7390e8e80d05" providerId="ADAL" clId="{8B9A64A8-FB1A-384C-8110-FF823A960090}" dt="2023-10-01T22:47:05.701" v="9994" actId="14100"/>
          <ac:picMkLst>
            <pc:docMk/>
            <pc:sldMk cId="2827641576" sldId="257"/>
            <ac:picMk id="30" creationId="{72616D2A-3CCB-42F5-FB6F-02AD24AA6E34}"/>
          </ac:picMkLst>
        </pc:picChg>
        <pc:picChg chg="add mod modCrop">
          <ac:chgData name="Vincent Straub" userId="cc81dce8-242d-424d-a3c5-7390e8e80d05" providerId="ADAL" clId="{8B9A64A8-FB1A-384C-8110-FF823A960090}" dt="2023-10-12T10:54:10.957" v="10209" actId="732"/>
          <ac:picMkLst>
            <pc:docMk/>
            <pc:sldMk cId="2827641576" sldId="257"/>
            <ac:picMk id="32" creationId="{DF10E122-FB3D-324B-CA2D-778279D47606}"/>
          </ac:picMkLst>
        </pc:picChg>
        <pc:picChg chg="add del mod">
          <ac:chgData name="Vincent Straub" userId="cc81dce8-242d-424d-a3c5-7390e8e80d05" providerId="ADAL" clId="{8B9A64A8-FB1A-384C-8110-FF823A960090}" dt="2023-09-29T14:10:04.851" v="9454" actId="478"/>
          <ac:picMkLst>
            <pc:docMk/>
            <pc:sldMk cId="2827641576" sldId="257"/>
            <ac:picMk id="37" creationId="{C845C7DB-6682-BD66-C672-3736A7BDE786}"/>
          </ac:picMkLst>
        </pc:picChg>
        <pc:picChg chg="add del mod modCrop">
          <ac:chgData name="Vincent Straub" userId="cc81dce8-242d-424d-a3c5-7390e8e80d05" providerId="ADAL" clId="{8B9A64A8-FB1A-384C-8110-FF823A960090}" dt="2023-09-29T14:16:58.086" v="9508" actId="478"/>
          <ac:picMkLst>
            <pc:docMk/>
            <pc:sldMk cId="2827641576" sldId="257"/>
            <ac:picMk id="39" creationId="{3AFD8D24-7F37-99A1-3147-16A6C06012F8}"/>
          </ac:picMkLst>
        </pc:picChg>
        <pc:picChg chg="add del mod modCrop">
          <ac:chgData name="Vincent Straub" userId="cc81dce8-242d-424d-a3c5-7390e8e80d05" providerId="ADAL" clId="{8B9A64A8-FB1A-384C-8110-FF823A960090}" dt="2023-09-29T14:30:01.299" v="9714" actId="478"/>
          <ac:picMkLst>
            <pc:docMk/>
            <pc:sldMk cId="2827641576" sldId="257"/>
            <ac:picMk id="41" creationId="{ED49AFDC-51F1-80EB-7836-C6637637A794}"/>
          </ac:picMkLst>
        </pc:picChg>
        <pc:picChg chg="add mod modCrop">
          <ac:chgData name="Vincent Straub" userId="cc81dce8-242d-424d-a3c5-7390e8e80d05" providerId="ADAL" clId="{8B9A64A8-FB1A-384C-8110-FF823A960090}" dt="2023-10-12T10:48:21.942" v="10180" actId="164"/>
          <ac:picMkLst>
            <pc:docMk/>
            <pc:sldMk cId="2827641576" sldId="257"/>
            <ac:picMk id="60" creationId="{272412B0-912A-C9A3-12C4-C3791376F706}"/>
          </ac:picMkLst>
        </pc:picChg>
        <pc:picChg chg="add del mod">
          <ac:chgData name="Vincent Straub" userId="cc81dce8-242d-424d-a3c5-7390e8e80d05" providerId="ADAL" clId="{8B9A64A8-FB1A-384C-8110-FF823A960090}" dt="2023-10-12T13:07:27.792" v="10213" actId="478"/>
          <ac:picMkLst>
            <pc:docMk/>
            <pc:sldMk cId="2827641576" sldId="257"/>
            <ac:picMk id="2050" creationId="{69D3C1BB-675C-3390-CF24-C78D8DD064F3}"/>
          </ac:picMkLst>
        </pc:picChg>
        <pc:picChg chg="add del mod modCrop">
          <ac:chgData name="Vincent Straub" userId="cc81dce8-242d-424d-a3c5-7390e8e80d05" providerId="ADAL" clId="{8B9A64A8-FB1A-384C-8110-FF823A960090}" dt="2023-10-12T13:09:38.009" v="10231" actId="478"/>
          <ac:picMkLst>
            <pc:docMk/>
            <pc:sldMk cId="2827641576" sldId="257"/>
            <ac:picMk id="2051" creationId="{F594EE27-596E-326B-A3A0-0FFF7D8D78DB}"/>
          </ac:picMkLst>
        </pc:picChg>
        <pc:picChg chg="add del mod">
          <ac:chgData name="Vincent Straub" userId="cc81dce8-242d-424d-a3c5-7390e8e80d05" providerId="ADAL" clId="{8B9A64A8-FB1A-384C-8110-FF823A960090}" dt="2023-09-29T14:28:02.881" v="9662"/>
          <ac:picMkLst>
            <pc:docMk/>
            <pc:sldMk cId="2827641576" sldId="257"/>
            <ac:picMk id="2052" creationId="{60B632D6-22A3-B4E8-2992-57EA50EE38A9}"/>
          </ac:picMkLst>
        </pc:picChg>
        <pc:picChg chg="add del mod">
          <ac:chgData name="Vincent Straub" userId="cc81dce8-242d-424d-a3c5-7390e8e80d05" providerId="ADAL" clId="{8B9A64A8-FB1A-384C-8110-FF823A960090}" dt="2023-10-01T22:44:40.810" v="9974" actId="478"/>
          <ac:picMkLst>
            <pc:docMk/>
            <pc:sldMk cId="2827641576" sldId="257"/>
            <ac:picMk id="2054" creationId="{308C15D5-82DA-AEA1-786A-84C5744CF4A0}"/>
          </ac:picMkLst>
        </pc:picChg>
        <pc:picChg chg="add del mod">
          <ac:chgData name="Vincent Straub" userId="cc81dce8-242d-424d-a3c5-7390e8e80d05" providerId="ADAL" clId="{8B9A64A8-FB1A-384C-8110-FF823A960090}" dt="2023-10-12T13:09:45.882" v="10233" actId="478"/>
          <ac:picMkLst>
            <pc:docMk/>
            <pc:sldMk cId="2827641576" sldId="257"/>
            <ac:picMk id="2055" creationId="{5D351DBE-4ECE-5093-E657-498719028F5E}"/>
          </ac:picMkLst>
        </pc:picChg>
        <pc:picChg chg="add del mod">
          <ac:chgData name="Vincent Straub" userId="cc81dce8-242d-424d-a3c5-7390e8e80d05" providerId="ADAL" clId="{8B9A64A8-FB1A-384C-8110-FF823A960090}" dt="2023-09-29T14:32:27.541" v="9760" actId="478"/>
          <ac:picMkLst>
            <pc:docMk/>
            <pc:sldMk cId="2827641576" sldId="257"/>
            <ac:picMk id="2056" creationId="{F291E3C8-C9FE-EFFA-50CD-417AED2D586B}"/>
          </ac:picMkLst>
        </pc:picChg>
        <pc:picChg chg="add del mod">
          <ac:chgData name="Vincent Straub" userId="cc81dce8-242d-424d-a3c5-7390e8e80d05" providerId="ADAL" clId="{8B9A64A8-FB1A-384C-8110-FF823A960090}" dt="2023-10-12T13:07:28.776" v="10214" actId="478"/>
          <ac:picMkLst>
            <pc:docMk/>
            <pc:sldMk cId="2827641576" sldId="257"/>
            <ac:picMk id="2058" creationId="{15E7AFFA-07F5-04D0-41EB-7A757131B526}"/>
          </ac:picMkLst>
        </pc:picChg>
        <pc:picChg chg="add mod">
          <ac:chgData name="Vincent Straub" userId="cc81dce8-242d-424d-a3c5-7390e8e80d05" providerId="ADAL" clId="{8B9A64A8-FB1A-384C-8110-FF823A960090}" dt="2023-10-12T13:23:20.790" v="10278" actId="14826"/>
          <ac:picMkLst>
            <pc:docMk/>
            <pc:sldMk cId="2827641576" sldId="257"/>
            <ac:picMk id="2059" creationId="{3AE4F478-2060-A7F3-CC13-5CFDA40BEC48}"/>
          </ac:picMkLst>
        </pc:picChg>
        <pc:picChg chg="add del mod">
          <ac:chgData name="Vincent Straub" userId="cc81dce8-242d-424d-a3c5-7390e8e80d05" providerId="ADAL" clId="{8B9A64A8-FB1A-384C-8110-FF823A960090}" dt="2023-09-29T14:37:24.518" v="9791" actId="478"/>
          <ac:picMkLst>
            <pc:docMk/>
            <pc:sldMk cId="2827641576" sldId="257"/>
            <ac:picMk id="2060" creationId="{762CFE1A-1D15-C8C5-4214-2FB8E65E6D6C}"/>
          </ac:picMkLst>
        </pc:picChg>
        <pc:picChg chg="add del mod">
          <ac:chgData name="Vincent Straub" userId="cc81dce8-242d-424d-a3c5-7390e8e80d05" providerId="ADAL" clId="{8B9A64A8-FB1A-384C-8110-FF823A960090}" dt="2023-10-01T14:04:32.281" v="9925" actId="14100"/>
          <ac:picMkLst>
            <pc:docMk/>
            <pc:sldMk cId="2827641576" sldId="257"/>
            <ac:picMk id="2062" creationId="{59E7BA0B-54F3-2E8A-0D9E-BE1BB96C68BD}"/>
          </ac:picMkLst>
        </pc:picChg>
        <pc:picChg chg="add del mod modCrop">
          <ac:chgData name="Vincent Straub" userId="cc81dce8-242d-424d-a3c5-7390e8e80d05" providerId="ADAL" clId="{8B9A64A8-FB1A-384C-8110-FF823A960090}" dt="2023-10-12T13:12:54.330" v="10254" actId="478"/>
          <ac:picMkLst>
            <pc:docMk/>
            <pc:sldMk cId="2827641576" sldId="257"/>
            <ac:picMk id="2063" creationId="{876B67BF-1F38-44B9-8E9D-4EB5B1CB4459}"/>
          </ac:picMkLst>
        </pc:picChg>
        <pc:picChg chg="add del mod">
          <ac:chgData name="Vincent Straub" userId="cc81dce8-242d-424d-a3c5-7390e8e80d05" providerId="ADAL" clId="{8B9A64A8-FB1A-384C-8110-FF823A960090}" dt="2023-09-29T14:39:21.078" v="9811"/>
          <ac:picMkLst>
            <pc:docMk/>
            <pc:sldMk cId="2827641576" sldId="257"/>
            <ac:picMk id="2064" creationId="{AE801AFC-020A-A496-FAFD-DFE90A5AB86D}"/>
          </ac:picMkLst>
        </pc:picChg>
        <pc:picChg chg="add del mod">
          <ac:chgData name="Vincent Straub" userId="cc81dce8-242d-424d-a3c5-7390e8e80d05" providerId="ADAL" clId="{8B9A64A8-FB1A-384C-8110-FF823A960090}" dt="2023-09-29T14:40:53.053" v="9821" actId="478"/>
          <ac:picMkLst>
            <pc:docMk/>
            <pc:sldMk cId="2827641576" sldId="257"/>
            <ac:picMk id="2066" creationId="{F9A0C20B-6407-9057-56C3-5D6B13319894}"/>
          </ac:picMkLst>
        </pc:picChg>
        <pc:picChg chg="add del mod modCrop">
          <ac:chgData name="Vincent Straub" userId="cc81dce8-242d-424d-a3c5-7390e8e80d05" providerId="ADAL" clId="{8B9A64A8-FB1A-384C-8110-FF823A960090}" dt="2023-10-12T13:20:17.446" v="10260" actId="478"/>
          <ac:picMkLst>
            <pc:docMk/>
            <pc:sldMk cId="2827641576" sldId="257"/>
            <ac:picMk id="2067" creationId="{FE32093B-E1AC-36BC-583B-C1E6735FC8F5}"/>
          </ac:picMkLst>
        </pc:picChg>
        <pc:picChg chg="add mod">
          <ac:chgData name="Vincent Straub" userId="cc81dce8-242d-424d-a3c5-7390e8e80d05" providerId="ADAL" clId="{8B9A64A8-FB1A-384C-8110-FF823A960090}" dt="2023-09-29T14:50:04.310" v="9917" actId="1036"/>
          <ac:picMkLst>
            <pc:docMk/>
            <pc:sldMk cId="2827641576" sldId="257"/>
            <ac:picMk id="2068" creationId="{210C5191-3B55-02EE-DF58-78C96674C044}"/>
          </ac:picMkLst>
        </pc:picChg>
        <pc:picChg chg="add del mod">
          <ac:chgData name="Vincent Straub" userId="cc81dce8-242d-424d-a3c5-7390e8e80d05" providerId="ADAL" clId="{8B9A64A8-FB1A-384C-8110-FF823A960090}" dt="2023-10-01T14:44:58.881" v="9973" actId="478"/>
          <ac:picMkLst>
            <pc:docMk/>
            <pc:sldMk cId="2827641576" sldId="257"/>
            <ac:picMk id="2070" creationId="{B6ADE1AD-CEF3-B64C-EB2D-783607A0C946}"/>
          </ac:picMkLst>
        </pc:picChg>
        <pc:picChg chg="add mod modCrop">
          <ac:chgData name="Vincent Straub" userId="cc81dce8-242d-424d-a3c5-7390e8e80d05" providerId="ADAL" clId="{8B9A64A8-FB1A-384C-8110-FF823A960090}" dt="2023-10-12T13:41:47.827" v="10280" actId="1035"/>
          <ac:picMkLst>
            <pc:docMk/>
            <pc:sldMk cId="2827641576" sldId="257"/>
            <ac:picMk id="2071" creationId="{88582F4E-671C-1153-A859-13D9D5077AD1}"/>
          </ac:picMkLst>
        </pc:picChg>
        <pc:picChg chg="add del mod">
          <ac:chgData name="Vincent Straub" userId="cc81dce8-242d-424d-a3c5-7390e8e80d05" providerId="ADAL" clId="{8B9A64A8-FB1A-384C-8110-FF823A960090}" dt="2023-10-01T22:44:50.367" v="9979" actId="478"/>
          <ac:picMkLst>
            <pc:docMk/>
            <pc:sldMk cId="2827641576" sldId="257"/>
            <ac:picMk id="2072" creationId="{E15B7C1C-FE19-636D-C43F-83CFBD4D6448}"/>
          </ac:picMkLst>
        </pc:picChg>
        <pc:picChg chg="add del mod">
          <ac:chgData name="Vincent Straub" userId="cc81dce8-242d-424d-a3c5-7390e8e80d05" providerId="ADAL" clId="{8B9A64A8-FB1A-384C-8110-FF823A960090}" dt="2023-10-12T10:39:09.895" v="9996" actId="478"/>
          <ac:picMkLst>
            <pc:docMk/>
            <pc:sldMk cId="2827641576" sldId="257"/>
            <ac:picMk id="2074" creationId="{2DCEABAB-C377-448A-FE88-C707AD6C9D8D}"/>
          </ac:picMkLst>
        </pc:picChg>
      </pc:sldChg>
      <pc:sldChg chg="addSp delSp modSp new mod">
        <pc:chgData name="Vincent Straub" userId="cc81dce8-242d-424d-a3c5-7390e8e80d05" providerId="ADAL" clId="{8B9A64A8-FB1A-384C-8110-FF823A960090}" dt="2023-09-29T15:42:00.269" v="9920" actId="1076"/>
        <pc:sldMkLst>
          <pc:docMk/>
          <pc:sldMk cId="112404411" sldId="258"/>
        </pc:sldMkLst>
        <pc:spChg chg="del">
          <ac:chgData name="Vincent Straub" userId="cc81dce8-242d-424d-a3c5-7390e8e80d05" providerId="ADAL" clId="{8B9A64A8-FB1A-384C-8110-FF823A960090}" dt="2023-09-28T13:18:52.937" v="8831" actId="478"/>
          <ac:spMkLst>
            <pc:docMk/>
            <pc:sldMk cId="112404411" sldId="258"/>
            <ac:spMk id="2" creationId="{940898F2-9F32-D2F1-C9F0-4A80B1B22BB2}"/>
          </ac:spMkLst>
        </pc:spChg>
        <pc:spChg chg="del mod">
          <ac:chgData name="Vincent Straub" userId="cc81dce8-242d-424d-a3c5-7390e8e80d05" providerId="ADAL" clId="{8B9A64A8-FB1A-384C-8110-FF823A960090}" dt="2023-09-28T13:18:55.235" v="8833" actId="478"/>
          <ac:spMkLst>
            <pc:docMk/>
            <pc:sldMk cId="112404411" sldId="258"/>
            <ac:spMk id="3" creationId="{F0D0A368-D193-3F05-97C1-58F7BBB56132}"/>
          </ac:spMkLst>
        </pc:spChg>
        <pc:spChg chg="add mod">
          <ac:chgData name="Vincent Straub" userId="cc81dce8-242d-424d-a3c5-7390e8e80d05" providerId="ADAL" clId="{8B9A64A8-FB1A-384C-8110-FF823A960090}" dt="2023-09-29T14:45:42.613" v="9856" actId="14100"/>
          <ac:spMkLst>
            <pc:docMk/>
            <pc:sldMk cId="112404411" sldId="258"/>
            <ac:spMk id="5" creationId="{9C24ED7E-3472-37F3-BB70-941CA6D8E321}"/>
          </ac:spMkLst>
        </pc:spChg>
        <pc:spChg chg="add del">
          <ac:chgData name="Vincent Straub" userId="cc81dce8-242d-424d-a3c5-7390e8e80d05" providerId="ADAL" clId="{8B9A64A8-FB1A-384C-8110-FF823A960090}" dt="2023-09-29T14:49:35.976" v="9907" actId="22"/>
          <ac:spMkLst>
            <pc:docMk/>
            <pc:sldMk cId="112404411" sldId="258"/>
            <ac:spMk id="13" creationId="{2C25953B-CCE4-151A-7008-9AE5919C92DC}"/>
          </ac:spMkLst>
        </pc:spChg>
        <pc:graphicFrameChg chg="add del mod modGraphic">
          <ac:chgData name="Vincent Straub" userId="cc81dce8-242d-424d-a3c5-7390e8e80d05" providerId="ADAL" clId="{8B9A64A8-FB1A-384C-8110-FF823A960090}" dt="2023-09-29T14:45:55.651" v="9864" actId="478"/>
          <ac:graphicFrameMkLst>
            <pc:docMk/>
            <pc:sldMk cId="112404411" sldId="258"/>
            <ac:graphicFrameMk id="4" creationId="{AC5F897C-42F3-06D1-5411-E1D59B8E39CA}"/>
          </ac:graphicFrameMkLst>
        </pc:graphicFrameChg>
        <pc:picChg chg="add del mod">
          <ac:chgData name="Vincent Straub" userId="cc81dce8-242d-424d-a3c5-7390e8e80d05" providerId="ADAL" clId="{8B9A64A8-FB1A-384C-8110-FF823A960090}" dt="2023-09-29T14:49:03.390" v="9897" actId="478"/>
          <ac:picMkLst>
            <pc:docMk/>
            <pc:sldMk cId="112404411" sldId="258"/>
            <ac:picMk id="7" creationId="{A98AECD9-6430-09AA-D3F9-C199523AC99D}"/>
          </ac:picMkLst>
        </pc:picChg>
        <pc:picChg chg="add mod">
          <ac:chgData name="Vincent Straub" userId="cc81dce8-242d-424d-a3c5-7390e8e80d05" providerId="ADAL" clId="{8B9A64A8-FB1A-384C-8110-FF823A960090}" dt="2023-09-29T14:49:51.956" v="9912" actId="1076"/>
          <ac:picMkLst>
            <pc:docMk/>
            <pc:sldMk cId="112404411" sldId="258"/>
            <ac:picMk id="9" creationId="{3CBCC67A-0865-EFAE-A03B-A8B8FB14845E}"/>
          </ac:picMkLst>
        </pc:picChg>
        <pc:picChg chg="add mod">
          <ac:chgData name="Vincent Straub" userId="cc81dce8-242d-424d-a3c5-7390e8e80d05" providerId="ADAL" clId="{8B9A64A8-FB1A-384C-8110-FF823A960090}" dt="2023-09-29T15:41:47.024" v="9918" actId="1076"/>
          <ac:picMkLst>
            <pc:docMk/>
            <pc:sldMk cId="112404411" sldId="258"/>
            <ac:picMk id="11" creationId="{ACEED17E-F59D-009F-58C1-9FDE882AD934}"/>
          </ac:picMkLst>
        </pc:picChg>
        <pc:picChg chg="add mod">
          <ac:chgData name="Vincent Straub" userId="cc81dce8-242d-424d-a3c5-7390e8e80d05" providerId="ADAL" clId="{8B9A64A8-FB1A-384C-8110-FF823A960090}" dt="2023-09-29T14:49:50.902" v="9911" actId="1076"/>
          <ac:picMkLst>
            <pc:docMk/>
            <pc:sldMk cId="112404411" sldId="258"/>
            <ac:picMk id="15" creationId="{925337AA-0510-49E8-A964-22292479FC19}"/>
          </ac:picMkLst>
        </pc:picChg>
        <pc:picChg chg="add del">
          <ac:chgData name="Vincent Straub" userId="cc81dce8-242d-424d-a3c5-7390e8e80d05" providerId="ADAL" clId="{8B9A64A8-FB1A-384C-8110-FF823A960090}" dt="2023-09-29T14:45:21.380" v="9851"/>
          <ac:picMkLst>
            <pc:docMk/>
            <pc:sldMk cId="112404411" sldId="258"/>
            <ac:picMk id="3074" creationId="{3D600335-FCC5-2364-3E42-F162F3175223}"/>
          </ac:picMkLst>
        </pc:picChg>
        <pc:picChg chg="add mod">
          <ac:chgData name="Vincent Straub" userId="cc81dce8-242d-424d-a3c5-7390e8e80d05" providerId="ADAL" clId="{8B9A64A8-FB1A-384C-8110-FF823A960090}" dt="2023-09-29T15:42:00.269" v="9920" actId="1076"/>
          <ac:picMkLst>
            <pc:docMk/>
            <pc:sldMk cId="112404411" sldId="258"/>
            <ac:picMk id="3076" creationId="{5EC1DC85-E316-FC6D-427E-E5384C13F773}"/>
          </ac:picMkLst>
        </pc:picChg>
        <pc:picChg chg="add mod">
          <ac:chgData name="Vincent Straub" userId="cc81dce8-242d-424d-a3c5-7390e8e80d05" providerId="ADAL" clId="{8B9A64A8-FB1A-384C-8110-FF823A960090}" dt="2023-09-29T14:49:21.785" v="9903" actId="14100"/>
          <ac:picMkLst>
            <pc:docMk/>
            <pc:sldMk cId="112404411" sldId="258"/>
            <ac:picMk id="3079" creationId="{7230BE56-CDC8-91A7-629B-E16FD50E5005}"/>
          </ac:picMkLst>
        </pc:picChg>
      </pc:sldChg>
      <pc:sldChg chg="new del">
        <pc:chgData name="Vincent Straub" userId="cc81dce8-242d-424d-a3c5-7390e8e80d05" providerId="ADAL" clId="{8B9A64A8-FB1A-384C-8110-FF823A960090}" dt="2023-10-12T13:11:55.536" v="10248" actId="2696"/>
        <pc:sldMkLst>
          <pc:docMk/>
          <pc:sldMk cId="4145765001" sldId="259"/>
        </pc:sldMkLst>
      </pc:sldChg>
      <pc:sldMasterChg chg="modSp modSldLayout">
        <pc:chgData name="Vincent Straub" userId="cc81dce8-242d-424d-a3c5-7390e8e80d05" providerId="ADAL" clId="{8B9A64A8-FB1A-384C-8110-FF823A960090}" dt="2023-09-19T08:25:17.600" v="1"/>
        <pc:sldMasterMkLst>
          <pc:docMk/>
          <pc:sldMasterMk cId="2460954070" sldId="2147483660"/>
        </pc:sldMasterMkLst>
        <pc:spChg chg="mod">
          <ac:chgData name="Vincent Straub" userId="cc81dce8-242d-424d-a3c5-7390e8e80d05" providerId="ADAL" clId="{8B9A64A8-FB1A-384C-8110-FF823A960090}" dt="2023-09-19T08:25:17.600" v="1"/>
          <ac:spMkLst>
            <pc:docMk/>
            <pc:sldMasterMk cId="2460954070" sldId="2147483660"/>
            <ac:spMk id="2" creationId="{00000000-0000-0000-0000-000000000000}"/>
          </ac:spMkLst>
        </pc:spChg>
        <pc:spChg chg="mod">
          <ac:chgData name="Vincent Straub" userId="cc81dce8-242d-424d-a3c5-7390e8e80d05" providerId="ADAL" clId="{8B9A64A8-FB1A-384C-8110-FF823A960090}" dt="2023-09-19T08:25:17.600" v="1"/>
          <ac:spMkLst>
            <pc:docMk/>
            <pc:sldMasterMk cId="2460954070" sldId="2147483660"/>
            <ac:spMk id="3" creationId="{00000000-0000-0000-0000-000000000000}"/>
          </ac:spMkLst>
        </pc:spChg>
        <pc:spChg chg="mod">
          <ac:chgData name="Vincent Straub" userId="cc81dce8-242d-424d-a3c5-7390e8e80d05" providerId="ADAL" clId="{8B9A64A8-FB1A-384C-8110-FF823A960090}" dt="2023-09-19T08:25:17.600" v="1"/>
          <ac:spMkLst>
            <pc:docMk/>
            <pc:sldMasterMk cId="2460954070" sldId="2147483660"/>
            <ac:spMk id="4" creationId="{00000000-0000-0000-0000-000000000000}"/>
          </ac:spMkLst>
        </pc:spChg>
        <pc:spChg chg="mod">
          <ac:chgData name="Vincent Straub" userId="cc81dce8-242d-424d-a3c5-7390e8e80d05" providerId="ADAL" clId="{8B9A64A8-FB1A-384C-8110-FF823A960090}" dt="2023-09-19T08:25:17.600" v="1"/>
          <ac:spMkLst>
            <pc:docMk/>
            <pc:sldMasterMk cId="2460954070" sldId="2147483660"/>
            <ac:spMk id="5" creationId="{00000000-0000-0000-0000-000000000000}"/>
          </ac:spMkLst>
        </pc:spChg>
        <pc:spChg chg="mod">
          <ac:chgData name="Vincent Straub" userId="cc81dce8-242d-424d-a3c5-7390e8e80d05" providerId="ADAL" clId="{8B9A64A8-FB1A-384C-8110-FF823A960090}" dt="2023-09-19T08:25:17.600" v="1"/>
          <ac:spMkLst>
            <pc:docMk/>
            <pc:sldMasterMk cId="2460954070" sldId="2147483660"/>
            <ac:spMk id="6" creationId="{00000000-0000-0000-0000-000000000000}"/>
          </ac:spMkLst>
        </pc:spChg>
        <pc:sldLayoutChg chg="modSp">
          <pc:chgData name="Vincent Straub" userId="cc81dce8-242d-424d-a3c5-7390e8e80d05" providerId="ADAL" clId="{8B9A64A8-FB1A-384C-8110-FF823A960090}" dt="2023-09-19T08:25:17.600" v="1"/>
          <pc:sldLayoutMkLst>
            <pc:docMk/>
            <pc:sldMasterMk cId="2460954070" sldId="2147483660"/>
            <pc:sldLayoutMk cId="2385387890" sldId="2147483661"/>
          </pc:sldLayoutMkLst>
          <pc:spChg chg="mod">
            <ac:chgData name="Vincent Straub" userId="cc81dce8-242d-424d-a3c5-7390e8e80d05" providerId="ADAL" clId="{8B9A64A8-FB1A-384C-8110-FF823A960090}" dt="2023-09-19T08:25:17.600" v="1"/>
            <ac:spMkLst>
              <pc:docMk/>
              <pc:sldMasterMk cId="2460954070" sldId="2147483660"/>
              <pc:sldLayoutMk cId="2385387890" sldId="2147483661"/>
              <ac:spMk id="2" creationId="{00000000-0000-0000-0000-000000000000}"/>
            </ac:spMkLst>
          </pc:spChg>
          <pc:spChg chg="mod">
            <ac:chgData name="Vincent Straub" userId="cc81dce8-242d-424d-a3c5-7390e8e80d05" providerId="ADAL" clId="{8B9A64A8-FB1A-384C-8110-FF823A960090}" dt="2023-09-19T08:25:17.600" v="1"/>
            <ac:spMkLst>
              <pc:docMk/>
              <pc:sldMasterMk cId="2460954070" sldId="2147483660"/>
              <pc:sldLayoutMk cId="2385387890" sldId="2147483661"/>
              <ac:spMk id="3" creationId="{00000000-0000-0000-0000-000000000000}"/>
            </ac:spMkLst>
          </pc:spChg>
        </pc:sldLayoutChg>
        <pc:sldLayoutChg chg="modSp">
          <pc:chgData name="Vincent Straub" userId="cc81dce8-242d-424d-a3c5-7390e8e80d05" providerId="ADAL" clId="{8B9A64A8-FB1A-384C-8110-FF823A960090}" dt="2023-09-19T08:25:17.600" v="1"/>
          <pc:sldLayoutMkLst>
            <pc:docMk/>
            <pc:sldMasterMk cId="2460954070" sldId="2147483660"/>
            <pc:sldLayoutMk cId="2591524520" sldId="2147483663"/>
          </pc:sldLayoutMkLst>
          <pc:spChg chg="mod">
            <ac:chgData name="Vincent Straub" userId="cc81dce8-242d-424d-a3c5-7390e8e80d05" providerId="ADAL" clId="{8B9A64A8-FB1A-384C-8110-FF823A960090}" dt="2023-09-19T08:25:17.600" v="1"/>
            <ac:spMkLst>
              <pc:docMk/>
              <pc:sldMasterMk cId="2460954070" sldId="2147483660"/>
              <pc:sldLayoutMk cId="2591524520" sldId="2147483663"/>
              <ac:spMk id="2" creationId="{00000000-0000-0000-0000-000000000000}"/>
            </ac:spMkLst>
          </pc:spChg>
          <pc:spChg chg="mod">
            <ac:chgData name="Vincent Straub" userId="cc81dce8-242d-424d-a3c5-7390e8e80d05" providerId="ADAL" clId="{8B9A64A8-FB1A-384C-8110-FF823A960090}" dt="2023-09-19T08:25:17.600" v="1"/>
            <ac:spMkLst>
              <pc:docMk/>
              <pc:sldMasterMk cId="2460954070" sldId="2147483660"/>
              <pc:sldLayoutMk cId="2591524520" sldId="2147483663"/>
              <ac:spMk id="3" creationId="{00000000-0000-0000-0000-000000000000}"/>
            </ac:spMkLst>
          </pc:spChg>
        </pc:sldLayoutChg>
        <pc:sldLayoutChg chg="modSp">
          <pc:chgData name="Vincent Straub" userId="cc81dce8-242d-424d-a3c5-7390e8e80d05" providerId="ADAL" clId="{8B9A64A8-FB1A-384C-8110-FF823A960090}" dt="2023-09-19T08:25:17.600" v="1"/>
          <pc:sldLayoutMkLst>
            <pc:docMk/>
            <pc:sldMasterMk cId="2460954070" sldId="2147483660"/>
            <pc:sldLayoutMk cId="1203092039" sldId="2147483664"/>
          </pc:sldLayoutMkLst>
          <pc:spChg chg="mod">
            <ac:chgData name="Vincent Straub" userId="cc81dce8-242d-424d-a3c5-7390e8e80d05" providerId="ADAL" clId="{8B9A64A8-FB1A-384C-8110-FF823A960090}" dt="2023-09-19T08:25:17.600" v="1"/>
            <ac:spMkLst>
              <pc:docMk/>
              <pc:sldMasterMk cId="2460954070" sldId="2147483660"/>
              <pc:sldLayoutMk cId="1203092039" sldId="2147483664"/>
              <ac:spMk id="3" creationId="{00000000-0000-0000-0000-000000000000}"/>
            </ac:spMkLst>
          </pc:spChg>
          <pc:spChg chg="mod">
            <ac:chgData name="Vincent Straub" userId="cc81dce8-242d-424d-a3c5-7390e8e80d05" providerId="ADAL" clId="{8B9A64A8-FB1A-384C-8110-FF823A960090}" dt="2023-09-19T08:25:17.600" v="1"/>
            <ac:spMkLst>
              <pc:docMk/>
              <pc:sldMasterMk cId="2460954070" sldId="2147483660"/>
              <pc:sldLayoutMk cId="1203092039" sldId="2147483664"/>
              <ac:spMk id="4" creationId="{00000000-0000-0000-0000-000000000000}"/>
            </ac:spMkLst>
          </pc:spChg>
        </pc:sldLayoutChg>
        <pc:sldLayoutChg chg="modSp">
          <pc:chgData name="Vincent Straub" userId="cc81dce8-242d-424d-a3c5-7390e8e80d05" providerId="ADAL" clId="{8B9A64A8-FB1A-384C-8110-FF823A960090}" dt="2023-09-19T08:25:17.600" v="1"/>
          <pc:sldLayoutMkLst>
            <pc:docMk/>
            <pc:sldMasterMk cId="2460954070" sldId="2147483660"/>
            <pc:sldLayoutMk cId="3733172339" sldId="2147483665"/>
          </pc:sldLayoutMkLst>
          <pc:spChg chg="mod">
            <ac:chgData name="Vincent Straub" userId="cc81dce8-242d-424d-a3c5-7390e8e80d05" providerId="ADAL" clId="{8B9A64A8-FB1A-384C-8110-FF823A960090}" dt="2023-09-19T08:25:17.600" v="1"/>
            <ac:spMkLst>
              <pc:docMk/>
              <pc:sldMasterMk cId="2460954070" sldId="2147483660"/>
              <pc:sldLayoutMk cId="3733172339" sldId="2147483665"/>
              <ac:spMk id="2" creationId="{00000000-0000-0000-0000-000000000000}"/>
            </ac:spMkLst>
          </pc:spChg>
          <pc:spChg chg="mod">
            <ac:chgData name="Vincent Straub" userId="cc81dce8-242d-424d-a3c5-7390e8e80d05" providerId="ADAL" clId="{8B9A64A8-FB1A-384C-8110-FF823A960090}" dt="2023-09-19T08:25:17.600" v="1"/>
            <ac:spMkLst>
              <pc:docMk/>
              <pc:sldMasterMk cId="2460954070" sldId="2147483660"/>
              <pc:sldLayoutMk cId="3733172339" sldId="2147483665"/>
              <ac:spMk id="3" creationId="{00000000-0000-0000-0000-000000000000}"/>
            </ac:spMkLst>
          </pc:spChg>
          <pc:spChg chg="mod">
            <ac:chgData name="Vincent Straub" userId="cc81dce8-242d-424d-a3c5-7390e8e80d05" providerId="ADAL" clId="{8B9A64A8-FB1A-384C-8110-FF823A960090}" dt="2023-09-19T08:25:17.600" v="1"/>
            <ac:spMkLst>
              <pc:docMk/>
              <pc:sldMasterMk cId="2460954070" sldId="2147483660"/>
              <pc:sldLayoutMk cId="3733172339" sldId="2147483665"/>
              <ac:spMk id="4" creationId="{00000000-0000-0000-0000-000000000000}"/>
            </ac:spMkLst>
          </pc:spChg>
          <pc:spChg chg="mod">
            <ac:chgData name="Vincent Straub" userId="cc81dce8-242d-424d-a3c5-7390e8e80d05" providerId="ADAL" clId="{8B9A64A8-FB1A-384C-8110-FF823A960090}" dt="2023-09-19T08:25:17.600" v="1"/>
            <ac:spMkLst>
              <pc:docMk/>
              <pc:sldMasterMk cId="2460954070" sldId="2147483660"/>
              <pc:sldLayoutMk cId="3733172339" sldId="2147483665"/>
              <ac:spMk id="5" creationId="{00000000-0000-0000-0000-000000000000}"/>
            </ac:spMkLst>
          </pc:spChg>
          <pc:spChg chg="mod">
            <ac:chgData name="Vincent Straub" userId="cc81dce8-242d-424d-a3c5-7390e8e80d05" providerId="ADAL" clId="{8B9A64A8-FB1A-384C-8110-FF823A960090}" dt="2023-09-19T08:25:17.600" v="1"/>
            <ac:spMkLst>
              <pc:docMk/>
              <pc:sldMasterMk cId="2460954070" sldId="2147483660"/>
              <pc:sldLayoutMk cId="3733172339" sldId="2147483665"/>
              <ac:spMk id="6" creationId="{00000000-0000-0000-0000-000000000000}"/>
            </ac:spMkLst>
          </pc:spChg>
        </pc:sldLayoutChg>
        <pc:sldLayoutChg chg="modSp">
          <pc:chgData name="Vincent Straub" userId="cc81dce8-242d-424d-a3c5-7390e8e80d05" providerId="ADAL" clId="{8B9A64A8-FB1A-384C-8110-FF823A960090}" dt="2023-09-19T08:25:17.600" v="1"/>
          <pc:sldLayoutMkLst>
            <pc:docMk/>
            <pc:sldMasterMk cId="2460954070" sldId="2147483660"/>
            <pc:sldLayoutMk cId="3171841454" sldId="2147483668"/>
          </pc:sldLayoutMkLst>
          <pc:spChg chg="mod">
            <ac:chgData name="Vincent Straub" userId="cc81dce8-242d-424d-a3c5-7390e8e80d05" providerId="ADAL" clId="{8B9A64A8-FB1A-384C-8110-FF823A960090}" dt="2023-09-19T08:25:17.600" v="1"/>
            <ac:spMkLst>
              <pc:docMk/>
              <pc:sldMasterMk cId="2460954070" sldId="2147483660"/>
              <pc:sldLayoutMk cId="3171841454" sldId="2147483668"/>
              <ac:spMk id="2" creationId="{00000000-0000-0000-0000-000000000000}"/>
            </ac:spMkLst>
          </pc:spChg>
          <pc:spChg chg="mod">
            <ac:chgData name="Vincent Straub" userId="cc81dce8-242d-424d-a3c5-7390e8e80d05" providerId="ADAL" clId="{8B9A64A8-FB1A-384C-8110-FF823A960090}" dt="2023-09-19T08:25:17.600" v="1"/>
            <ac:spMkLst>
              <pc:docMk/>
              <pc:sldMasterMk cId="2460954070" sldId="2147483660"/>
              <pc:sldLayoutMk cId="3171841454" sldId="2147483668"/>
              <ac:spMk id="3" creationId="{00000000-0000-0000-0000-000000000000}"/>
            </ac:spMkLst>
          </pc:spChg>
          <pc:spChg chg="mod">
            <ac:chgData name="Vincent Straub" userId="cc81dce8-242d-424d-a3c5-7390e8e80d05" providerId="ADAL" clId="{8B9A64A8-FB1A-384C-8110-FF823A960090}" dt="2023-09-19T08:25:17.600" v="1"/>
            <ac:spMkLst>
              <pc:docMk/>
              <pc:sldMasterMk cId="2460954070" sldId="2147483660"/>
              <pc:sldLayoutMk cId="3171841454" sldId="2147483668"/>
              <ac:spMk id="4" creationId="{00000000-0000-0000-0000-000000000000}"/>
            </ac:spMkLst>
          </pc:spChg>
        </pc:sldLayoutChg>
        <pc:sldLayoutChg chg="modSp">
          <pc:chgData name="Vincent Straub" userId="cc81dce8-242d-424d-a3c5-7390e8e80d05" providerId="ADAL" clId="{8B9A64A8-FB1A-384C-8110-FF823A960090}" dt="2023-09-19T08:25:17.600" v="1"/>
          <pc:sldLayoutMkLst>
            <pc:docMk/>
            <pc:sldMasterMk cId="2460954070" sldId="2147483660"/>
            <pc:sldLayoutMk cId="1718958274" sldId="2147483669"/>
          </pc:sldLayoutMkLst>
          <pc:spChg chg="mod">
            <ac:chgData name="Vincent Straub" userId="cc81dce8-242d-424d-a3c5-7390e8e80d05" providerId="ADAL" clId="{8B9A64A8-FB1A-384C-8110-FF823A960090}" dt="2023-09-19T08:25:17.600" v="1"/>
            <ac:spMkLst>
              <pc:docMk/>
              <pc:sldMasterMk cId="2460954070" sldId="2147483660"/>
              <pc:sldLayoutMk cId="1718958274" sldId="2147483669"/>
              <ac:spMk id="2" creationId="{00000000-0000-0000-0000-000000000000}"/>
            </ac:spMkLst>
          </pc:spChg>
          <pc:spChg chg="mod">
            <ac:chgData name="Vincent Straub" userId="cc81dce8-242d-424d-a3c5-7390e8e80d05" providerId="ADAL" clId="{8B9A64A8-FB1A-384C-8110-FF823A960090}" dt="2023-09-19T08:25:17.600" v="1"/>
            <ac:spMkLst>
              <pc:docMk/>
              <pc:sldMasterMk cId="2460954070" sldId="2147483660"/>
              <pc:sldLayoutMk cId="1718958274" sldId="2147483669"/>
              <ac:spMk id="3" creationId="{00000000-0000-0000-0000-000000000000}"/>
            </ac:spMkLst>
          </pc:spChg>
          <pc:spChg chg="mod">
            <ac:chgData name="Vincent Straub" userId="cc81dce8-242d-424d-a3c5-7390e8e80d05" providerId="ADAL" clId="{8B9A64A8-FB1A-384C-8110-FF823A960090}" dt="2023-09-19T08:25:17.600" v="1"/>
            <ac:spMkLst>
              <pc:docMk/>
              <pc:sldMasterMk cId="2460954070" sldId="2147483660"/>
              <pc:sldLayoutMk cId="1718958274" sldId="2147483669"/>
              <ac:spMk id="4" creationId="{00000000-0000-0000-0000-000000000000}"/>
            </ac:spMkLst>
          </pc:spChg>
        </pc:sldLayoutChg>
        <pc:sldLayoutChg chg="modSp">
          <pc:chgData name="Vincent Straub" userId="cc81dce8-242d-424d-a3c5-7390e8e80d05" providerId="ADAL" clId="{8B9A64A8-FB1A-384C-8110-FF823A960090}" dt="2023-09-19T08:25:17.600" v="1"/>
          <pc:sldLayoutMkLst>
            <pc:docMk/>
            <pc:sldMasterMk cId="2460954070" sldId="2147483660"/>
            <pc:sldLayoutMk cId="3479445657" sldId="2147483671"/>
          </pc:sldLayoutMkLst>
          <pc:spChg chg="mod">
            <ac:chgData name="Vincent Straub" userId="cc81dce8-242d-424d-a3c5-7390e8e80d05" providerId="ADAL" clId="{8B9A64A8-FB1A-384C-8110-FF823A960090}" dt="2023-09-19T08:25:17.600" v="1"/>
            <ac:spMkLst>
              <pc:docMk/>
              <pc:sldMasterMk cId="2460954070" sldId="2147483660"/>
              <pc:sldLayoutMk cId="3479445657" sldId="2147483671"/>
              <ac:spMk id="2" creationId="{00000000-0000-0000-0000-000000000000}"/>
            </ac:spMkLst>
          </pc:spChg>
          <pc:spChg chg="mod">
            <ac:chgData name="Vincent Straub" userId="cc81dce8-242d-424d-a3c5-7390e8e80d05" providerId="ADAL" clId="{8B9A64A8-FB1A-384C-8110-FF823A960090}" dt="2023-09-19T08:25:17.600" v="1"/>
            <ac:spMkLst>
              <pc:docMk/>
              <pc:sldMasterMk cId="2460954070" sldId="2147483660"/>
              <pc:sldLayoutMk cId="3479445657" sldId="2147483671"/>
              <ac:spMk id="3" creationId="{00000000-0000-0000-0000-000000000000}"/>
            </ac:spMkLst>
          </pc:spChg>
        </pc:sldLayoutChg>
      </pc:sldMasterChg>
      <pc:sldMasterChg chg="modSp modSldLayout">
        <pc:chgData name="Vincent Straub" userId="cc81dce8-242d-424d-a3c5-7390e8e80d05" providerId="ADAL" clId="{8B9A64A8-FB1A-384C-8110-FF823A960090}" dt="2023-09-19T08:25:36.338" v="2"/>
        <pc:sldMasterMkLst>
          <pc:docMk/>
          <pc:sldMasterMk cId="2813973010" sldId="2147483672"/>
        </pc:sldMasterMkLst>
        <pc:spChg chg="mod">
          <ac:chgData name="Vincent Straub" userId="cc81dce8-242d-424d-a3c5-7390e8e80d05" providerId="ADAL" clId="{8B9A64A8-FB1A-384C-8110-FF823A960090}" dt="2023-09-19T08:25:36.338" v="2"/>
          <ac:spMkLst>
            <pc:docMk/>
            <pc:sldMasterMk cId="2813973010" sldId="2147483672"/>
            <ac:spMk id="2" creationId="{00000000-0000-0000-0000-000000000000}"/>
          </ac:spMkLst>
        </pc:spChg>
        <pc:spChg chg="mod">
          <ac:chgData name="Vincent Straub" userId="cc81dce8-242d-424d-a3c5-7390e8e80d05" providerId="ADAL" clId="{8B9A64A8-FB1A-384C-8110-FF823A960090}" dt="2023-09-19T08:25:36.338" v="2"/>
          <ac:spMkLst>
            <pc:docMk/>
            <pc:sldMasterMk cId="2813973010" sldId="2147483672"/>
            <ac:spMk id="3" creationId="{00000000-0000-0000-0000-000000000000}"/>
          </ac:spMkLst>
        </pc:spChg>
        <pc:spChg chg="mod">
          <ac:chgData name="Vincent Straub" userId="cc81dce8-242d-424d-a3c5-7390e8e80d05" providerId="ADAL" clId="{8B9A64A8-FB1A-384C-8110-FF823A960090}" dt="2023-09-19T08:25:36.338" v="2"/>
          <ac:spMkLst>
            <pc:docMk/>
            <pc:sldMasterMk cId="2813973010" sldId="2147483672"/>
            <ac:spMk id="4" creationId="{00000000-0000-0000-0000-000000000000}"/>
          </ac:spMkLst>
        </pc:spChg>
        <pc:spChg chg="mod">
          <ac:chgData name="Vincent Straub" userId="cc81dce8-242d-424d-a3c5-7390e8e80d05" providerId="ADAL" clId="{8B9A64A8-FB1A-384C-8110-FF823A960090}" dt="2023-09-19T08:25:36.338" v="2"/>
          <ac:spMkLst>
            <pc:docMk/>
            <pc:sldMasterMk cId="2813973010" sldId="2147483672"/>
            <ac:spMk id="5" creationId="{00000000-0000-0000-0000-000000000000}"/>
          </ac:spMkLst>
        </pc:spChg>
        <pc:spChg chg="mod">
          <ac:chgData name="Vincent Straub" userId="cc81dce8-242d-424d-a3c5-7390e8e80d05" providerId="ADAL" clId="{8B9A64A8-FB1A-384C-8110-FF823A960090}" dt="2023-09-19T08:25:36.338" v="2"/>
          <ac:spMkLst>
            <pc:docMk/>
            <pc:sldMasterMk cId="2813973010" sldId="2147483672"/>
            <ac:spMk id="6" creationId="{00000000-0000-0000-0000-000000000000}"/>
          </ac:spMkLst>
        </pc:spChg>
        <pc:sldLayoutChg chg="modSp">
          <pc:chgData name="Vincent Straub" userId="cc81dce8-242d-424d-a3c5-7390e8e80d05" providerId="ADAL" clId="{8B9A64A8-FB1A-384C-8110-FF823A960090}" dt="2023-09-19T08:25:36.338" v="2"/>
          <pc:sldLayoutMkLst>
            <pc:docMk/>
            <pc:sldMasterMk cId="2813973010" sldId="2147483672"/>
            <pc:sldLayoutMk cId="3844503048" sldId="2147483673"/>
          </pc:sldLayoutMkLst>
          <pc:spChg chg="mod">
            <ac:chgData name="Vincent Straub" userId="cc81dce8-242d-424d-a3c5-7390e8e80d05" providerId="ADAL" clId="{8B9A64A8-FB1A-384C-8110-FF823A960090}" dt="2023-09-19T08:25:36.338" v="2"/>
            <ac:spMkLst>
              <pc:docMk/>
              <pc:sldMasterMk cId="2813973010" sldId="2147483672"/>
              <pc:sldLayoutMk cId="3844503048" sldId="2147483673"/>
              <ac:spMk id="2" creationId="{00000000-0000-0000-0000-000000000000}"/>
            </ac:spMkLst>
          </pc:spChg>
          <pc:spChg chg="mod">
            <ac:chgData name="Vincent Straub" userId="cc81dce8-242d-424d-a3c5-7390e8e80d05" providerId="ADAL" clId="{8B9A64A8-FB1A-384C-8110-FF823A960090}" dt="2023-09-19T08:25:36.338" v="2"/>
            <ac:spMkLst>
              <pc:docMk/>
              <pc:sldMasterMk cId="2813973010" sldId="2147483672"/>
              <pc:sldLayoutMk cId="3844503048" sldId="2147483673"/>
              <ac:spMk id="3" creationId="{00000000-0000-0000-0000-000000000000}"/>
            </ac:spMkLst>
          </pc:spChg>
        </pc:sldLayoutChg>
        <pc:sldLayoutChg chg="modSp">
          <pc:chgData name="Vincent Straub" userId="cc81dce8-242d-424d-a3c5-7390e8e80d05" providerId="ADAL" clId="{8B9A64A8-FB1A-384C-8110-FF823A960090}" dt="2023-09-19T08:25:36.338" v="2"/>
          <pc:sldLayoutMkLst>
            <pc:docMk/>
            <pc:sldMasterMk cId="2813973010" sldId="2147483672"/>
            <pc:sldLayoutMk cId="521700348" sldId="2147483675"/>
          </pc:sldLayoutMkLst>
          <pc:spChg chg="mod">
            <ac:chgData name="Vincent Straub" userId="cc81dce8-242d-424d-a3c5-7390e8e80d05" providerId="ADAL" clId="{8B9A64A8-FB1A-384C-8110-FF823A960090}" dt="2023-09-19T08:25:36.338" v="2"/>
            <ac:spMkLst>
              <pc:docMk/>
              <pc:sldMasterMk cId="2813973010" sldId="2147483672"/>
              <pc:sldLayoutMk cId="521700348" sldId="2147483675"/>
              <ac:spMk id="2" creationId="{00000000-0000-0000-0000-000000000000}"/>
            </ac:spMkLst>
          </pc:spChg>
          <pc:spChg chg="mod">
            <ac:chgData name="Vincent Straub" userId="cc81dce8-242d-424d-a3c5-7390e8e80d05" providerId="ADAL" clId="{8B9A64A8-FB1A-384C-8110-FF823A960090}" dt="2023-09-19T08:25:36.338" v="2"/>
            <ac:spMkLst>
              <pc:docMk/>
              <pc:sldMasterMk cId="2813973010" sldId="2147483672"/>
              <pc:sldLayoutMk cId="521700348" sldId="2147483675"/>
              <ac:spMk id="3" creationId="{00000000-0000-0000-0000-000000000000}"/>
            </ac:spMkLst>
          </pc:spChg>
        </pc:sldLayoutChg>
        <pc:sldLayoutChg chg="modSp">
          <pc:chgData name="Vincent Straub" userId="cc81dce8-242d-424d-a3c5-7390e8e80d05" providerId="ADAL" clId="{8B9A64A8-FB1A-384C-8110-FF823A960090}" dt="2023-09-19T08:25:36.338" v="2"/>
          <pc:sldLayoutMkLst>
            <pc:docMk/>
            <pc:sldMasterMk cId="2813973010" sldId="2147483672"/>
            <pc:sldLayoutMk cId="287422223" sldId="2147483676"/>
          </pc:sldLayoutMkLst>
          <pc:spChg chg="mod">
            <ac:chgData name="Vincent Straub" userId="cc81dce8-242d-424d-a3c5-7390e8e80d05" providerId="ADAL" clId="{8B9A64A8-FB1A-384C-8110-FF823A960090}" dt="2023-09-19T08:25:36.338" v="2"/>
            <ac:spMkLst>
              <pc:docMk/>
              <pc:sldMasterMk cId="2813973010" sldId="2147483672"/>
              <pc:sldLayoutMk cId="287422223" sldId="2147483676"/>
              <ac:spMk id="3" creationId="{00000000-0000-0000-0000-000000000000}"/>
            </ac:spMkLst>
          </pc:spChg>
          <pc:spChg chg="mod">
            <ac:chgData name="Vincent Straub" userId="cc81dce8-242d-424d-a3c5-7390e8e80d05" providerId="ADAL" clId="{8B9A64A8-FB1A-384C-8110-FF823A960090}" dt="2023-09-19T08:25:36.338" v="2"/>
            <ac:spMkLst>
              <pc:docMk/>
              <pc:sldMasterMk cId="2813973010" sldId="2147483672"/>
              <pc:sldLayoutMk cId="287422223" sldId="2147483676"/>
              <ac:spMk id="4" creationId="{00000000-0000-0000-0000-000000000000}"/>
            </ac:spMkLst>
          </pc:spChg>
        </pc:sldLayoutChg>
        <pc:sldLayoutChg chg="modSp">
          <pc:chgData name="Vincent Straub" userId="cc81dce8-242d-424d-a3c5-7390e8e80d05" providerId="ADAL" clId="{8B9A64A8-FB1A-384C-8110-FF823A960090}" dt="2023-09-19T08:25:36.338" v="2"/>
          <pc:sldLayoutMkLst>
            <pc:docMk/>
            <pc:sldMasterMk cId="2813973010" sldId="2147483672"/>
            <pc:sldLayoutMk cId="1495394196" sldId="2147483677"/>
          </pc:sldLayoutMkLst>
          <pc:spChg chg="mod">
            <ac:chgData name="Vincent Straub" userId="cc81dce8-242d-424d-a3c5-7390e8e80d05" providerId="ADAL" clId="{8B9A64A8-FB1A-384C-8110-FF823A960090}" dt="2023-09-19T08:25:36.338" v="2"/>
            <ac:spMkLst>
              <pc:docMk/>
              <pc:sldMasterMk cId="2813973010" sldId="2147483672"/>
              <pc:sldLayoutMk cId="1495394196" sldId="2147483677"/>
              <ac:spMk id="2" creationId="{00000000-0000-0000-0000-000000000000}"/>
            </ac:spMkLst>
          </pc:spChg>
          <pc:spChg chg="mod">
            <ac:chgData name="Vincent Straub" userId="cc81dce8-242d-424d-a3c5-7390e8e80d05" providerId="ADAL" clId="{8B9A64A8-FB1A-384C-8110-FF823A960090}" dt="2023-09-19T08:25:36.338" v="2"/>
            <ac:spMkLst>
              <pc:docMk/>
              <pc:sldMasterMk cId="2813973010" sldId="2147483672"/>
              <pc:sldLayoutMk cId="1495394196" sldId="2147483677"/>
              <ac:spMk id="3" creationId="{00000000-0000-0000-0000-000000000000}"/>
            </ac:spMkLst>
          </pc:spChg>
          <pc:spChg chg="mod">
            <ac:chgData name="Vincent Straub" userId="cc81dce8-242d-424d-a3c5-7390e8e80d05" providerId="ADAL" clId="{8B9A64A8-FB1A-384C-8110-FF823A960090}" dt="2023-09-19T08:25:36.338" v="2"/>
            <ac:spMkLst>
              <pc:docMk/>
              <pc:sldMasterMk cId="2813973010" sldId="2147483672"/>
              <pc:sldLayoutMk cId="1495394196" sldId="2147483677"/>
              <ac:spMk id="4" creationId="{00000000-0000-0000-0000-000000000000}"/>
            </ac:spMkLst>
          </pc:spChg>
          <pc:spChg chg="mod">
            <ac:chgData name="Vincent Straub" userId="cc81dce8-242d-424d-a3c5-7390e8e80d05" providerId="ADAL" clId="{8B9A64A8-FB1A-384C-8110-FF823A960090}" dt="2023-09-19T08:25:36.338" v="2"/>
            <ac:spMkLst>
              <pc:docMk/>
              <pc:sldMasterMk cId="2813973010" sldId="2147483672"/>
              <pc:sldLayoutMk cId="1495394196" sldId="2147483677"/>
              <ac:spMk id="5" creationId="{00000000-0000-0000-0000-000000000000}"/>
            </ac:spMkLst>
          </pc:spChg>
          <pc:spChg chg="mod">
            <ac:chgData name="Vincent Straub" userId="cc81dce8-242d-424d-a3c5-7390e8e80d05" providerId="ADAL" clId="{8B9A64A8-FB1A-384C-8110-FF823A960090}" dt="2023-09-19T08:25:36.338" v="2"/>
            <ac:spMkLst>
              <pc:docMk/>
              <pc:sldMasterMk cId="2813973010" sldId="2147483672"/>
              <pc:sldLayoutMk cId="1495394196" sldId="2147483677"/>
              <ac:spMk id="6" creationId="{00000000-0000-0000-0000-000000000000}"/>
            </ac:spMkLst>
          </pc:spChg>
        </pc:sldLayoutChg>
        <pc:sldLayoutChg chg="modSp">
          <pc:chgData name="Vincent Straub" userId="cc81dce8-242d-424d-a3c5-7390e8e80d05" providerId="ADAL" clId="{8B9A64A8-FB1A-384C-8110-FF823A960090}" dt="2023-09-19T08:25:36.338" v="2"/>
          <pc:sldLayoutMkLst>
            <pc:docMk/>
            <pc:sldMasterMk cId="2813973010" sldId="2147483672"/>
            <pc:sldLayoutMk cId="1213655427" sldId="2147483680"/>
          </pc:sldLayoutMkLst>
          <pc:spChg chg="mod">
            <ac:chgData name="Vincent Straub" userId="cc81dce8-242d-424d-a3c5-7390e8e80d05" providerId="ADAL" clId="{8B9A64A8-FB1A-384C-8110-FF823A960090}" dt="2023-09-19T08:25:36.338" v="2"/>
            <ac:spMkLst>
              <pc:docMk/>
              <pc:sldMasterMk cId="2813973010" sldId="2147483672"/>
              <pc:sldLayoutMk cId="1213655427" sldId="2147483680"/>
              <ac:spMk id="2" creationId="{00000000-0000-0000-0000-000000000000}"/>
            </ac:spMkLst>
          </pc:spChg>
          <pc:spChg chg="mod">
            <ac:chgData name="Vincent Straub" userId="cc81dce8-242d-424d-a3c5-7390e8e80d05" providerId="ADAL" clId="{8B9A64A8-FB1A-384C-8110-FF823A960090}" dt="2023-09-19T08:25:36.338" v="2"/>
            <ac:spMkLst>
              <pc:docMk/>
              <pc:sldMasterMk cId="2813973010" sldId="2147483672"/>
              <pc:sldLayoutMk cId="1213655427" sldId="2147483680"/>
              <ac:spMk id="3" creationId="{00000000-0000-0000-0000-000000000000}"/>
            </ac:spMkLst>
          </pc:spChg>
          <pc:spChg chg="mod">
            <ac:chgData name="Vincent Straub" userId="cc81dce8-242d-424d-a3c5-7390e8e80d05" providerId="ADAL" clId="{8B9A64A8-FB1A-384C-8110-FF823A960090}" dt="2023-09-19T08:25:36.338" v="2"/>
            <ac:spMkLst>
              <pc:docMk/>
              <pc:sldMasterMk cId="2813973010" sldId="2147483672"/>
              <pc:sldLayoutMk cId="1213655427" sldId="2147483680"/>
              <ac:spMk id="4" creationId="{00000000-0000-0000-0000-000000000000}"/>
            </ac:spMkLst>
          </pc:spChg>
        </pc:sldLayoutChg>
        <pc:sldLayoutChg chg="modSp">
          <pc:chgData name="Vincent Straub" userId="cc81dce8-242d-424d-a3c5-7390e8e80d05" providerId="ADAL" clId="{8B9A64A8-FB1A-384C-8110-FF823A960090}" dt="2023-09-19T08:25:36.338" v="2"/>
          <pc:sldLayoutMkLst>
            <pc:docMk/>
            <pc:sldMasterMk cId="2813973010" sldId="2147483672"/>
            <pc:sldLayoutMk cId="56056797" sldId="2147483681"/>
          </pc:sldLayoutMkLst>
          <pc:spChg chg="mod">
            <ac:chgData name="Vincent Straub" userId="cc81dce8-242d-424d-a3c5-7390e8e80d05" providerId="ADAL" clId="{8B9A64A8-FB1A-384C-8110-FF823A960090}" dt="2023-09-19T08:25:36.338" v="2"/>
            <ac:spMkLst>
              <pc:docMk/>
              <pc:sldMasterMk cId="2813973010" sldId="2147483672"/>
              <pc:sldLayoutMk cId="56056797" sldId="2147483681"/>
              <ac:spMk id="2" creationId="{00000000-0000-0000-0000-000000000000}"/>
            </ac:spMkLst>
          </pc:spChg>
          <pc:spChg chg="mod">
            <ac:chgData name="Vincent Straub" userId="cc81dce8-242d-424d-a3c5-7390e8e80d05" providerId="ADAL" clId="{8B9A64A8-FB1A-384C-8110-FF823A960090}" dt="2023-09-19T08:25:36.338" v="2"/>
            <ac:spMkLst>
              <pc:docMk/>
              <pc:sldMasterMk cId="2813973010" sldId="2147483672"/>
              <pc:sldLayoutMk cId="56056797" sldId="2147483681"/>
              <ac:spMk id="3" creationId="{00000000-0000-0000-0000-000000000000}"/>
            </ac:spMkLst>
          </pc:spChg>
          <pc:spChg chg="mod">
            <ac:chgData name="Vincent Straub" userId="cc81dce8-242d-424d-a3c5-7390e8e80d05" providerId="ADAL" clId="{8B9A64A8-FB1A-384C-8110-FF823A960090}" dt="2023-09-19T08:25:36.338" v="2"/>
            <ac:spMkLst>
              <pc:docMk/>
              <pc:sldMasterMk cId="2813973010" sldId="2147483672"/>
              <pc:sldLayoutMk cId="56056797" sldId="2147483681"/>
              <ac:spMk id="4" creationId="{00000000-0000-0000-0000-000000000000}"/>
            </ac:spMkLst>
          </pc:spChg>
        </pc:sldLayoutChg>
        <pc:sldLayoutChg chg="modSp">
          <pc:chgData name="Vincent Straub" userId="cc81dce8-242d-424d-a3c5-7390e8e80d05" providerId="ADAL" clId="{8B9A64A8-FB1A-384C-8110-FF823A960090}" dt="2023-09-19T08:25:36.338" v="2"/>
          <pc:sldLayoutMkLst>
            <pc:docMk/>
            <pc:sldMasterMk cId="2813973010" sldId="2147483672"/>
            <pc:sldLayoutMk cId="1010295606" sldId="2147483683"/>
          </pc:sldLayoutMkLst>
          <pc:spChg chg="mod">
            <ac:chgData name="Vincent Straub" userId="cc81dce8-242d-424d-a3c5-7390e8e80d05" providerId="ADAL" clId="{8B9A64A8-FB1A-384C-8110-FF823A960090}" dt="2023-09-19T08:25:36.338" v="2"/>
            <ac:spMkLst>
              <pc:docMk/>
              <pc:sldMasterMk cId="2813973010" sldId="2147483672"/>
              <pc:sldLayoutMk cId="1010295606" sldId="2147483683"/>
              <ac:spMk id="2" creationId="{00000000-0000-0000-0000-000000000000}"/>
            </ac:spMkLst>
          </pc:spChg>
          <pc:spChg chg="mod">
            <ac:chgData name="Vincent Straub" userId="cc81dce8-242d-424d-a3c5-7390e8e80d05" providerId="ADAL" clId="{8B9A64A8-FB1A-384C-8110-FF823A960090}" dt="2023-09-19T08:25:36.338" v="2"/>
            <ac:spMkLst>
              <pc:docMk/>
              <pc:sldMasterMk cId="2813973010" sldId="2147483672"/>
              <pc:sldLayoutMk cId="1010295606" sldId="2147483683"/>
              <ac:spMk id="3" creationId="{00000000-0000-0000-0000-000000000000}"/>
            </ac:spMkLst>
          </pc:spChg>
        </pc:sldLayoutChg>
      </pc:sldMasterChg>
      <pc:sldMasterChg chg="modSp modSldLayout">
        <pc:chgData name="Vincent Straub" userId="cc81dce8-242d-424d-a3c5-7390e8e80d05" providerId="ADAL" clId="{8B9A64A8-FB1A-384C-8110-FF823A960090}" dt="2023-09-26T10:51:41.505" v="285"/>
        <pc:sldMasterMkLst>
          <pc:docMk/>
          <pc:sldMasterMk cId="3728021057" sldId="2147483684"/>
        </pc:sldMasterMkLst>
        <pc:spChg chg="mod">
          <ac:chgData name="Vincent Straub" userId="cc81dce8-242d-424d-a3c5-7390e8e80d05" providerId="ADAL" clId="{8B9A64A8-FB1A-384C-8110-FF823A960090}" dt="2023-09-26T10:51:41.505" v="285"/>
          <ac:spMkLst>
            <pc:docMk/>
            <pc:sldMasterMk cId="3728021057" sldId="2147483684"/>
            <ac:spMk id="2" creationId="{00000000-0000-0000-0000-000000000000}"/>
          </ac:spMkLst>
        </pc:spChg>
        <pc:spChg chg="mod">
          <ac:chgData name="Vincent Straub" userId="cc81dce8-242d-424d-a3c5-7390e8e80d05" providerId="ADAL" clId="{8B9A64A8-FB1A-384C-8110-FF823A960090}" dt="2023-09-26T10:51:41.505" v="285"/>
          <ac:spMkLst>
            <pc:docMk/>
            <pc:sldMasterMk cId="3728021057" sldId="2147483684"/>
            <ac:spMk id="3" creationId="{00000000-0000-0000-0000-000000000000}"/>
          </ac:spMkLst>
        </pc:spChg>
        <pc:spChg chg="mod">
          <ac:chgData name="Vincent Straub" userId="cc81dce8-242d-424d-a3c5-7390e8e80d05" providerId="ADAL" clId="{8B9A64A8-FB1A-384C-8110-FF823A960090}" dt="2023-09-26T10:51:41.505" v="285"/>
          <ac:spMkLst>
            <pc:docMk/>
            <pc:sldMasterMk cId="3728021057" sldId="2147483684"/>
            <ac:spMk id="4" creationId="{00000000-0000-0000-0000-000000000000}"/>
          </ac:spMkLst>
        </pc:spChg>
        <pc:spChg chg="mod">
          <ac:chgData name="Vincent Straub" userId="cc81dce8-242d-424d-a3c5-7390e8e80d05" providerId="ADAL" clId="{8B9A64A8-FB1A-384C-8110-FF823A960090}" dt="2023-09-26T10:51:41.505" v="285"/>
          <ac:spMkLst>
            <pc:docMk/>
            <pc:sldMasterMk cId="3728021057" sldId="2147483684"/>
            <ac:spMk id="5" creationId="{00000000-0000-0000-0000-000000000000}"/>
          </ac:spMkLst>
        </pc:spChg>
        <pc:spChg chg="mod">
          <ac:chgData name="Vincent Straub" userId="cc81dce8-242d-424d-a3c5-7390e8e80d05" providerId="ADAL" clId="{8B9A64A8-FB1A-384C-8110-FF823A960090}" dt="2023-09-26T10:51:41.505" v="285"/>
          <ac:spMkLst>
            <pc:docMk/>
            <pc:sldMasterMk cId="3728021057" sldId="2147483684"/>
            <ac:spMk id="6" creationId="{00000000-0000-0000-0000-000000000000}"/>
          </ac:spMkLst>
        </pc:spChg>
        <pc:sldLayoutChg chg="modSp">
          <pc:chgData name="Vincent Straub" userId="cc81dce8-242d-424d-a3c5-7390e8e80d05" providerId="ADAL" clId="{8B9A64A8-FB1A-384C-8110-FF823A960090}" dt="2023-09-26T10:51:41.505" v="285"/>
          <pc:sldLayoutMkLst>
            <pc:docMk/>
            <pc:sldMasterMk cId="3728021057" sldId="2147483684"/>
            <pc:sldLayoutMk cId="557192724" sldId="2147483685"/>
          </pc:sldLayoutMkLst>
          <pc:spChg chg="mod">
            <ac:chgData name="Vincent Straub" userId="cc81dce8-242d-424d-a3c5-7390e8e80d05" providerId="ADAL" clId="{8B9A64A8-FB1A-384C-8110-FF823A960090}" dt="2023-09-26T10:51:41.505" v="285"/>
            <ac:spMkLst>
              <pc:docMk/>
              <pc:sldMasterMk cId="3728021057" sldId="2147483684"/>
              <pc:sldLayoutMk cId="557192724" sldId="2147483685"/>
              <ac:spMk id="2" creationId="{00000000-0000-0000-0000-000000000000}"/>
            </ac:spMkLst>
          </pc:spChg>
          <pc:spChg chg="mod">
            <ac:chgData name="Vincent Straub" userId="cc81dce8-242d-424d-a3c5-7390e8e80d05" providerId="ADAL" clId="{8B9A64A8-FB1A-384C-8110-FF823A960090}" dt="2023-09-26T10:51:41.505" v="285"/>
            <ac:spMkLst>
              <pc:docMk/>
              <pc:sldMasterMk cId="3728021057" sldId="2147483684"/>
              <pc:sldLayoutMk cId="557192724" sldId="2147483685"/>
              <ac:spMk id="3" creationId="{00000000-0000-0000-0000-000000000000}"/>
            </ac:spMkLst>
          </pc:spChg>
        </pc:sldLayoutChg>
        <pc:sldLayoutChg chg="modSp">
          <pc:chgData name="Vincent Straub" userId="cc81dce8-242d-424d-a3c5-7390e8e80d05" providerId="ADAL" clId="{8B9A64A8-FB1A-384C-8110-FF823A960090}" dt="2023-09-26T10:51:41.505" v="285"/>
          <pc:sldLayoutMkLst>
            <pc:docMk/>
            <pc:sldMasterMk cId="3728021057" sldId="2147483684"/>
            <pc:sldLayoutMk cId="1237396398" sldId="2147483687"/>
          </pc:sldLayoutMkLst>
          <pc:spChg chg="mod">
            <ac:chgData name="Vincent Straub" userId="cc81dce8-242d-424d-a3c5-7390e8e80d05" providerId="ADAL" clId="{8B9A64A8-FB1A-384C-8110-FF823A960090}" dt="2023-09-26T10:51:41.505" v="285"/>
            <ac:spMkLst>
              <pc:docMk/>
              <pc:sldMasterMk cId="3728021057" sldId="2147483684"/>
              <pc:sldLayoutMk cId="1237396398" sldId="2147483687"/>
              <ac:spMk id="2" creationId="{00000000-0000-0000-0000-000000000000}"/>
            </ac:spMkLst>
          </pc:spChg>
          <pc:spChg chg="mod">
            <ac:chgData name="Vincent Straub" userId="cc81dce8-242d-424d-a3c5-7390e8e80d05" providerId="ADAL" clId="{8B9A64A8-FB1A-384C-8110-FF823A960090}" dt="2023-09-26T10:51:41.505" v="285"/>
            <ac:spMkLst>
              <pc:docMk/>
              <pc:sldMasterMk cId="3728021057" sldId="2147483684"/>
              <pc:sldLayoutMk cId="1237396398" sldId="2147483687"/>
              <ac:spMk id="3" creationId="{00000000-0000-0000-0000-000000000000}"/>
            </ac:spMkLst>
          </pc:spChg>
        </pc:sldLayoutChg>
        <pc:sldLayoutChg chg="modSp">
          <pc:chgData name="Vincent Straub" userId="cc81dce8-242d-424d-a3c5-7390e8e80d05" providerId="ADAL" clId="{8B9A64A8-FB1A-384C-8110-FF823A960090}" dt="2023-09-26T10:51:41.505" v="285"/>
          <pc:sldLayoutMkLst>
            <pc:docMk/>
            <pc:sldMasterMk cId="3728021057" sldId="2147483684"/>
            <pc:sldLayoutMk cId="1857671988" sldId="2147483688"/>
          </pc:sldLayoutMkLst>
          <pc:spChg chg="mod">
            <ac:chgData name="Vincent Straub" userId="cc81dce8-242d-424d-a3c5-7390e8e80d05" providerId="ADAL" clId="{8B9A64A8-FB1A-384C-8110-FF823A960090}" dt="2023-09-26T10:51:41.505" v="285"/>
            <ac:spMkLst>
              <pc:docMk/>
              <pc:sldMasterMk cId="3728021057" sldId="2147483684"/>
              <pc:sldLayoutMk cId="1857671988" sldId="2147483688"/>
              <ac:spMk id="3" creationId="{00000000-0000-0000-0000-000000000000}"/>
            </ac:spMkLst>
          </pc:spChg>
          <pc:spChg chg="mod">
            <ac:chgData name="Vincent Straub" userId="cc81dce8-242d-424d-a3c5-7390e8e80d05" providerId="ADAL" clId="{8B9A64A8-FB1A-384C-8110-FF823A960090}" dt="2023-09-26T10:51:41.505" v="285"/>
            <ac:spMkLst>
              <pc:docMk/>
              <pc:sldMasterMk cId="3728021057" sldId="2147483684"/>
              <pc:sldLayoutMk cId="1857671988" sldId="2147483688"/>
              <ac:spMk id="4" creationId="{00000000-0000-0000-0000-000000000000}"/>
            </ac:spMkLst>
          </pc:spChg>
        </pc:sldLayoutChg>
        <pc:sldLayoutChg chg="modSp">
          <pc:chgData name="Vincent Straub" userId="cc81dce8-242d-424d-a3c5-7390e8e80d05" providerId="ADAL" clId="{8B9A64A8-FB1A-384C-8110-FF823A960090}" dt="2023-09-26T10:51:41.505" v="285"/>
          <pc:sldLayoutMkLst>
            <pc:docMk/>
            <pc:sldMasterMk cId="3728021057" sldId="2147483684"/>
            <pc:sldLayoutMk cId="1737279953" sldId="2147483689"/>
          </pc:sldLayoutMkLst>
          <pc:spChg chg="mod">
            <ac:chgData name="Vincent Straub" userId="cc81dce8-242d-424d-a3c5-7390e8e80d05" providerId="ADAL" clId="{8B9A64A8-FB1A-384C-8110-FF823A960090}" dt="2023-09-26T10:51:41.505" v="285"/>
            <ac:spMkLst>
              <pc:docMk/>
              <pc:sldMasterMk cId="3728021057" sldId="2147483684"/>
              <pc:sldLayoutMk cId="1737279953" sldId="2147483689"/>
              <ac:spMk id="2" creationId="{00000000-0000-0000-0000-000000000000}"/>
            </ac:spMkLst>
          </pc:spChg>
          <pc:spChg chg="mod">
            <ac:chgData name="Vincent Straub" userId="cc81dce8-242d-424d-a3c5-7390e8e80d05" providerId="ADAL" clId="{8B9A64A8-FB1A-384C-8110-FF823A960090}" dt="2023-09-26T10:51:41.505" v="285"/>
            <ac:spMkLst>
              <pc:docMk/>
              <pc:sldMasterMk cId="3728021057" sldId="2147483684"/>
              <pc:sldLayoutMk cId="1737279953" sldId="2147483689"/>
              <ac:spMk id="3" creationId="{00000000-0000-0000-0000-000000000000}"/>
            </ac:spMkLst>
          </pc:spChg>
          <pc:spChg chg="mod">
            <ac:chgData name="Vincent Straub" userId="cc81dce8-242d-424d-a3c5-7390e8e80d05" providerId="ADAL" clId="{8B9A64A8-FB1A-384C-8110-FF823A960090}" dt="2023-09-26T10:51:41.505" v="285"/>
            <ac:spMkLst>
              <pc:docMk/>
              <pc:sldMasterMk cId="3728021057" sldId="2147483684"/>
              <pc:sldLayoutMk cId="1737279953" sldId="2147483689"/>
              <ac:spMk id="4" creationId="{00000000-0000-0000-0000-000000000000}"/>
            </ac:spMkLst>
          </pc:spChg>
          <pc:spChg chg="mod">
            <ac:chgData name="Vincent Straub" userId="cc81dce8-242d-424d-a3c5-7390e8e80d05" providerId="ADAL" clId="{8B9A64A8-FB1A-384C-8110-FF823A960090}" dt="2023-09-26T10:51:41.505" v="285"/>
            <ac:spMkLst>
              <pc:docMk/>
              <pc:sldMasterMk cId="3728021057" sldId="2147483684"/>
              <pc:sldLayoutMk cId="1737279953" sldId="2147483689"/>
              <ac:spMk id="5" creationId="{00000000-0000-0000-0000-000000000000}"/>
            </ac:spMkLst>
          </pc:spChg>
          <pc:spChg chg="mod">
            <ac:chgData name="Vincent Straub" userId="cc81dce8-242d-424d-a3c5-7390e8e80d05" providerId="ADAL" clId="{8B9A64A8-FB1A-384C-8110-FF823A960090}" dt="2023-09-26T10:51:41.505" v="285"/>
            <ac:spMkLst>
              <pc:docMk/>
              <pc:sldMasterMk cId="3728021057" sldId="2147483684"/>
              <pc:sldLayoutMk cId="1737279953" sldId="2147483689"/>
              <ac:spMk id="6" creationId="{00000000-0000-0000-0000-000000000000}"/>
            </ac:spMkLst>
          </pc:spChg>
        </pc:sldLayoutChg>
        <pc:sldLayoutChg chg="modSp">
          <pc:chgData name="Vincent Straub" userId="cc81dce8-242d-424d-a3c5-7390e8e80d05" providerId="ADAL" clId="{8B9A64A8-FB1A-384C-8110-FF823A960090}" dt="2023-09-26T10:51:41.505" v="285"/>
          <pc:sldLayoutMkLst>
            <pc:docMk/>
            <pc:sldMasterMk cId="3728021057" sldId="2147483684"/>
            <pc:sldLayoutMk cId="4131753823" sldId="2147483692"/>
          </pc:sldLayoutMkLst>
          <pc:spChg chg="mod">
            <ac:chgData name="Vincent Straub" userId="cc81dce8-242d-424d-a3c5-7390e8e80d05" providerId="ADAL" clId="{8B9A64A8-FB1A-384C-8110-FF823A960090}" dt="2023-09-26T10:51:41.505" v="285"/>
            <ac:spMkLst>
              <pc:docMk/>
              <pc:sldMasterMk cId="3728021057" sldId="2147483684"/>
              <pc:sldLayoutMk cId="4131753823" sldId="2147483692"/>
              <ac:spMk id="2" creationId="{00000000-0000-0000-0000-000000000000}"/>
            </ac:spMkLst>
          </pc:spChg>
          <pc:spChg chg="mod">
            <ac:chgData name="Vincent Straub" userId="cc81dce8-242d-424d-a3c5-7390e8e80d05" providerId="ADAL" clId="{8B9A64A8-FB1A-384C-8110-FF823A960090}" dt="2023-09-26T10:51:41.505" v="285"/>
            <ac:spMkLst>
              <pc:docMk/>
              <pc:sldMasterMk cId="3728021057" sldId="2147483684"/>
              <pc:sldLayoutMk cId="4131753823" sldId="2147483692"/>
              <ac:spMk id="3" creationId="{00000000-0000-0000-0000-000000000000}"/>
            </ac:spMkLst>
          </pc:spChg>
          <pc:spChg chg="mod">
            <ac:chgData name="Vincent Straub" userId="cc81dce8-242d-424d-a3c5-7390e8e80d05" providerId="ADAL" clId="{8B9A64A8-FB1A-384C-8110-FF823A960090}" dt="2023-09-26T10:51:41.505" v="285"/>
            <ac:spMkLst>
              <pc:docMk/>
              <pc:sldMasterMk cId="3728021057" sldId="2147483684"/>
              <pc:sldLayoutMk cId="4131753823" sldId="2147483692"/>
              <ac:spMk id="4" creationId="{00000000-0000-0000-0000-000000000000}"/>
            </ac:spMkLst>
          </pc:spChg>
        </pc:sldLayoutChg>
        <pc:sldLayoutChg chg="modSp">
          <pc:chgData name="Vincent Straub" userId="cc81dce8-242d-424d-a3c5-7390e8e80d05" providerId="ADAL" clId="{8B9A64A8-FB1A-384C-8110-FF823A960090}" dt="2023-09-26T10:51:41.505" v="285"/>
          <pc:sldLayoutMkLst>
            <pc:docMk/>
            <pc:sldMasterMk cId="3728021057" sldId="2147483684"/>
            <pc:sldLayoutMk cId="571206909" sldId="2147483693"/>
          </pc:sldLayoutMkLst>
          <pc:spChg chg="mod">
            <ac:chgData name="Vincent Straub" userId="cc81dce8-242d-424d-a3c5-7390e8e80d05" providerId="ADAL" clId="{8B9A64A8-FB1A-384C-8110-FF823A960090}" dt="2023-09-26T10:51:41.505" v="285"/>
            <ac:spMkLst>
              <pc:docMk/>
              <pc:sldMasterMk cId="3728021057" sldId="2147483684"/>
              <pc:sldLayoutMk cId="571206909" sldId="2147483693"/>
              <ac:spMk id="2" creationId="{00000000-0000-0000-0000-000000000000}"/>
            </ac:spMkLst>
          </pc:spChg>
          <pc:spChg chg="mod">
            <ac:chgData name="Vincent Straub" userId="cc81dce8-242d-424d-a3c5-7390e8e80d05" providerId="ADAL" clId="{8B9A64A8-FB1A-384C-8110-FF823A960090}" dt="2023-09-26T10:51:41.505" v="285"/>
            <ac:spMkLst>
              <pc:docMk/>
              <pc:sldMasterMk cId="3728021057" sldId="2147483684"/>
              <pc:sldLayoutMk cId="571206909" sldId="2147483693"/>
              <ac:spMk id="3" creationId="{00000000-0000-0000-0000-000000000000}"/>
            </ac:spMkLst>
          </pc:spChg>
          <pc:spChg chg="mod">
            <ac:chgData name="Vincent Straub" userId="cc81dce8-242d-424d-a3c5-7390e8e80d05" providerId="ADAL" clId="{8B9A64A8-FB1A-384C-8110-FF823A960090}" dt="2023-09-26T10:51:41.505" v="285"/>
            <ac:spMkLst>
              <pc:docMk/>
              <pc:sldMasterMk cId="3728021057" sldId="2147483684"/>
              <pc:sldLayoutMk cId="571206909" sldId="2147483693"/>
              <ac:spMk id="4" creationId="{00000000-0000-0000-0000-000000000000}"/>
            </ac:spMkLst>
          </pc:spChg>
        </pc:sldLayoutChg>
        <pc:sldLayoutChg chg="modSp">
          <pc:chgData name="Vincent Straub" userId="cc81dce8-242d-424d-a3c5-7390e8e80d05" providerId="ADAL" clId="{8B9A64A8-FB1A-384C-8110-FF823A960090}" dt="2023-09-26T10:51:41.505" v="285"/>
          <pc:sldLayoutMkLst>
            <pc:docMk/>
            <pc:sldMasterMk cId="3728021057" sldId="2147483684"/>
            <pc:sldLayoutMk cId="460773428" sldId="2147483695"/>
          </pc:sldLayoutMkLst>
          <pc:spChg chg="mod">
            <ac:chgData name="Vincent Straub" userId="cc81dce8-242d-424d-a3c5-7390e8e80d05" providerId="ADAL" clId="{8B9A64A8-FB1A-384C-8110-FF823A960090}" dt="2023-09-26T10:51:41.505" v="285"/>
            <ac:spMkLst>
              <pc:docMk/>
              <pc:sldMasterMk cId="3728021057" sldId="2147483684"/>
              <pc:sldLayoutMk cId="460773428" sldId="2147483695"/>
              <ac:spMk id="2" creationId="{00000000-0000-0000-0000-000000000000}"/>
            </ac:spMkLst>
          </pc:spChg>
          <pc:spChg chg="mod">
            <ac:chgData name="Vincent Straub" userId="cc81dce8-242d-424d-a3c5-7390e8e80d05" providerId="ADAL" clId="{8B9A64A8-FB1A-384C-8110-FF823A960090}" dt="2023-09-26T10:51:41.505" v="285"/>
            <ac:spMkLst>
              <pc:docMk/>
              <pc:sldMasterMk cId="3728021057" sldId="2147483684"/>
              <pc:sldLayoutMk cId="460773428" sldId="2147483695"/>
              <ac:spMk id="3" creationId="{00000000-0000-0000-0000-000000000000}"/>
            </ac:spMkLst>
          </pc:spChg>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EB57C05-9606-4C2E-9455-9A368AB37763}" type="datetimeFigureOut">
              <a:rPr lang="en-GB" smtClean="0"/>
              <a:t>18/02/2024</a:t>
            </a:fld>
            <a:endParaRPr lang="en-GB"/>
          </a:p>
        </p:txBody>
      </p:sp>
      <p:sp>
        <p:nvSpPr>
          <p:cNvPr id="4" name="Slide Image Placeholder 3"/>
          <p:cNvSpPr>
            <a:spLocks noGrp="1" noRot="1" noChangeAspect="1"/>
          </p:cNvSpPr>
          <p:nvPr>
            <p:ph type="sldImg" idx="2"/>
          </p:nvPr>
        </p:nvSpPr>
        <p:spPr>
          <a:xfrm>
            <a:off x="1470025" y="1143000"/>
            <a:ext cx="391795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A011531-1910-4AD5-AC0C-96B05965632B}" type="slidenum">
              <a:rPr lang="en-GB" smtClean="0"/>
              <a:t>‹#›</a:t>
            </a:fld>
            <a:endParaRPr lang="en-GB"/>
          </a:p>
        </p:txBody>
      </p:sp>
    </p:spTree>
    <p:extLst>
      <p:ext uri="{BB962C8B-B14F-4D97-AF65-F5344CB8AC3E}">
        <p14:creationId xmlns:p14="http://schemas.microsoft.com/office/powerpoint/2010/main" val="8728595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8A011531-1910-4AD5-AC0C-96B05965632B}" type="slidenum">
              <a:rPr lang="en-GB" smtClean="0"/>
              <a:t>4</a:t>
            </a:fld>
            <a:endParaRPr lang="en-GB"/>
          </a:p>
        </p:txBody>
      </p:sp>
    </p:spTree>
    <p:extLst>
      <p:ext uri="{BB962C8B-B14F-4D97-AF65-F5344CB8AC3E}">
        <p14:creationId xmlns:p14="http://schemas.microsoft.com/office/powerpoint/2010/main" val="15393260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14350" y="883861"/>
            <a:ext cx="5829300" cy="1880235"/>
          </a:xfrm>
        </p:spPr>
        <p:txBody>
          <a:bodyPr anchor="b"/>
          <a:lstStyle>
            <a:lvl1pPr algn="ctr">
              <a:defRPr sz="4500"/>
            </a:lvl1pPr>
          </a:lstStyle>
          <a:p>
            <a:r>
              <a:rPr lang="en-GB"/>
              <a:t>Click to edit Master title style</a:t>
            </a:r>
            <a:endParaRPr lang="en-US" dirty="0"/>
          </a:p>
        </p:txBody>
      </p:sp>
      <p:sp>
        <p:nvSpPr>
          <p:cNvPr id="3" name="Subtitle 2"/>
          <p:cNvSpPr>
            <a:spLocks noGrp="1"/>
          </p:cNvSpPr>
          <p:nvPr>
            <p:ph type="subTitle" idx="1"/>
          </p:nvPr>
        </p:nvSpPr>
        <p:spPr>
          <a:xfrm>
            <a:off x="857250" y="2836605"/>
            <a:ext cx="5143500" cy="1303913"/>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GB" smtClean="0"/>
              <a:t>18/02/2024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21218171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GB" smtClean="0"/>
              <a:t>18/02/2024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162227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07757" y="287536"/>
            <a:ext cx="1478756" cy="4576822"/>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471488" y="287536"/>
            <a:ext cx="4350544" cy="4576822"/>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GB" smtClean="0"/>
              <a:t>18/02/2024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18466185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GB" smtClean="0"/>
              <a:t>18/02/2024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1443523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67916" y="1346420"/>
            <a:ext cx="5915025" cy="2246530"/>
          </a:xfrm>
        </p:spPr>
        <p:txBody>
          <a:bodyPr anchor="b"/>
          <a:lstStyle>
            <a:lvl1pPr>
              <a:defRPr sz="4500"/>
            </a:lvl1pPr>
          </a:lstStyle>
          <a:p>
            <a:r>
              <a:rPr lang="en-GB"/>
              <a:t>Click to edit Master title style</a:t>
            </a:r>
            <a:endParaRPr lang="en-US" dirty="0"/>
          </a:p>
        </p:txBody>
      </p:sp>
      <p:sp>
        <p:nvSpPr>
          <p:cNvPr id="3" name="Text Placeholder 2"/>
          <p:cNvSpPr>
            <a:spLocks noGrp="1"/>
          </p:cNvSpPr>
          <p:nvPr>
            <p:ph type="body" idx="1"/>
          </p:nvPr>
        </p:nvSpPr>
        <p:spPr>
          <a:xfrm>
            <a:off x="467916" y="3614203"/>
            <a:ext cx="5915025" cy="1181397"/>
          </a:xfrm>
        </p:spPr>
        <p:txBody>
          <a:bodyPr/>
          <a:lstStyle>
            <a:lvl1pPr marL="0" indent="0">
              <a:buNone/>
              <a:defRPr sz="18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GB" smtClean="0"/>
              <a:t>18/02/2024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42887784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471488" y="1437680"/>
            <a:ext cx="2914650" cy="3426679"/>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3471863" y="1437680"/>
            <a:ext cx="2914650" cy="3426679"/>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846CE7D5-CF57-46EF-B807-FDD0502418D4}" type="datetimeFigureOut">
              <a:rPr lang="en-GB" smtClean="0"/>
              <a:t>18/02/2024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3975995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72381" y="287537"/>
            <a:ext cx="5915025" cy="1043881"/>
          </a:xfrm>
        </p:spPr>
        <p:txBody>
          <a:bodyPr/>
          <a:lstStyle/>
          <a:p>
            <a:r>
              <a:rPr lang="en-GB"/>
              <a:t>Click to edit Master title style</a:t>
            </a:r>
            <a:endParaRPr lang="en-US" dirty="0"/>
          </a:p>
        </p:txBody>
      </p:sp>
      <p:sp>
        <p:nvSpPr>
          <p:cNvPr id="3" name="Text Placeholder 2"/>
          <p:cNvSpPr>
            <a:spLocks noGrp="1"/>
          </p:cNvSpPr>
          <p:nvPr>
            <p:ph type="body" idx="1"/>
          </p:nvPr>
        </p:nvSpPr>
        <p:spPr>
          <a:xfrm>
            <a:off x="472381" y="1323916"/>
            <a:ext cx="2901255" cy="648831"/>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GB"/>
              <a:t>Click to edit Master text styles</a:t>
            </a:r>
          </a:p>
        </p:txBody>
      </p:sp>
      <p:sp>
        <p:nvSpPr>
          <p:cNvPr id="4" name="Content Placeholder 3"/>
          <p:cNvSpPr>
            <a:spLocks noGrp="1"/>
          </p:cNvSpPr>
          <p:nvPr>
            <p:ph sz="half" idx="2"/>
          </p:nvPr>
        </p:nvSpPr>
        <p:spPr>
          <a:xfrm>
            <a:off x="472381" y="1972747"/>
            <a:ext cx="2901255" cy="2901613"/>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3471863" y="1323916"/>
            <a:ext cx="2915543" cy="648831"/>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GB"/>
              <a:t>Click to edit Master text styles</a:t>
            </a:r>
          </a:p>
        </p:txBody>
      </p:sp>
      <p:sp>
        <p:nvSpPr>
          <p:cNvPr id="6" name="Content Placeholder 5"/>
          <p:cNvSpPr>
            <a:spLocks noGrp="1"/>
          </p:cNvSpPr>
          <p:nvPr>
            <p:ph sz="quarter" idx="4"/>
          </p:nvPr>
        </p:nvSpPr>
        <p:spPr>
          <a:xfrm>
            <a:off x="3471863" y="1972747"/>
            <a:ext cx="2915543" cy="2901613"/>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846CE7D5-CF57-46EF-B807-FDD0502418D4}" type="datetimeFigureOut">
              <a:rPr lang="en-GB" smtClean="0"/>
              <a:t>18/02/2024</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4420878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846CE7D5-CF57-46EF-B807-FDD0502418D4}" type="datetimeFigureOut">
              <a:rPr lang="en-GB" smtClean="0"/>
              <a:t>18/02/2024</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0270722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GB" smtClean="0"/>
              <a:t>18/02/2024</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27931932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381" y="360045"/>
            <a:ext cx="2211884" cy="1260158"/>
          </a:xfrm>
        </p:spPr>
        <p:txBody>
          <a:bodyPr anchor="b"/>
          <a:lstStyle>
            <a:lvl1pPr>
              <a:defRPr sz="2400"/>
            </a:lvl1pPr>
          </a:lstStyle>
          <a:p>
            <a:r>
              <a:rPr lang="en-GB"/>
              <a:t>Click to edit Master title style</a:t>
            </a:r>
            <a:endParaRPr lang="en-US" dirty="0"/>
          </a:p>
        </p:txBody>
      </p:sp>
      <p:sp>
        <p:nvSpPr>
          <p:cNvPr id="3" name="Content Placeholder 2"/>
          <p:cNvSpPr>
            <a:spLocks noGrp="1"/>
          </p:cNvSpPr>
          <p:nvPr>
            <p:ph idx="1"/>
          </p:nvPr>
        </p:nvSpPr>
        <p:spPr>
          <a:xfrm>
            <a:off x="2915543" y="777598"/>
            <a:ext cx="3471863" cy="3837980"/>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472381" y="1620202"/>
            <a:ext cx="2211884" cy="3001626"/>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GB" smtClean="0"/>
              <a:t>18/02/2024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2922265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381" y="360045"/>
            <a:ext cx="2211884" cy="1260158"/>
          </a:xfrm>
        </p:spPr>
        <p:txBody>
          <a:bodyPr anchor="b"/>
          <a:lstStyle>
            <a:lvl1pPr>
              <a:defRPr sz="2400"/>
            </a:lvl1pPr>
          </a:lstStyle>
          <a:p>
            <a:r>
              <a:rPr lang="en-GB"/>
              <a:t>Click to edit Master title style</a:t>
            </a:r>
            <a:endParaRPr lang="en-US" dirty="0"/>
          </a:p>
        </p:txBody>
      </p:sp>
      <p:sp>
        <p:nvSpPr>
          <p:cNvPr id="3" name="Picture Placeholder 2"/>
          <p:cNvSpPr>
            <a:spLocks noGrp="1" noChangeAspect="1"/>
          </p:cNvSpPr>
          <p:nvPr>
            <p:ph type="pic" idx="1"/>
          </p:nvPr>
        </p:nvSpPr>
        <p:spPr>
          <a:xfrm>
            <a:off x="2915543" y="777598"/>
            <a:ext cx="3471863" cy="3837980"/>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GB"/>
              <a:t>Click icon to add picture</a:t>
            </a:r>
            <a:endParaRPr lang="en-US" dirty="0"/>
          </a:p>
        </p:txBody>
      </p:sp>
      <p:sp>
        <p:nvSpPr>
          <p:cNvPr id="4" name="Text Placeholder 3"/>
          <p:cNvSpPr>
            <a:spLocks noGrp="1"/>
          </p:cNvSpPr>
          <p:nvPr>
            <p:ph type="body" sz="half" idx="2"/>
          </p:nvPr>
        </p:nvSpPr>
        <p:spPr>
          <a:xfrm>
            <a:off x="472381" y="1620202"/>
            <a:ext cx="2211884" cy="3001626"/>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GB" smtClean="0"/>
              <a:t>18/02/2024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5445851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1488" y="287537"/>
            <a:ext cx="5915025" cy="1043881"/>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471488" y="1437680"/>
            <a:ext cx="5915025" cy="3426679"/>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471487" y="5005627"/>
            <a:ext cx="1543050" cy="287536"/>
          </a:xfrm>
          <a:prstGeom prst="rect">
            <a:avLst/>
          </a:prstGeom>
        </p:spPr>
        <p:txBody>
          <a:bodyPr vert="horz" lIns="91440" tIns="45720" rIns="91440" bIns="45720" rtlCol="0" anchor="ctr"/>
          <a:lstStyle>
            <a:lvl1pPr algn="l">
              <a:defRPr sz="900">
                <a:solidFill>
                  <a:schemeClr val="tx1">
                    <a:tint val="75000"/>
                  </a:schemeClr>
                </a:solidFill>
              </a:defRPr>
            </a:lvl1pPr>
          </a:lstStyle>
          <a:p>
            <a:fld id="{846CE7D5-CF57-46EF-B807-FDD0502418D4}" type="datetimeFigureOut">
              <a:rPr lang="en-GB" smtClean="0"/>
              <a:t>18/02/2024</a:t>
            </a:fld>
            <a:endParaRPr lang="en-GB"/>
          </a:p>
        </p:txBody>
      </p:sp>
      <p:sp>
        <p:nvSpPr>
          <p:cNvPr id="5" name="Footer Placeholder 4"/>
          <p:cNvSpPr>
            <a:spLocks noGrp="1"/>
          </p:cNvSpPr>
          <p:nvPr>
            <p:ph type="ftr" sz="quarter" idx="3"/>
          </p:nvPr>
        </p:nvSpPr>
        <p:spPr>
          <a:xfrm>
            <a:off x="2271713" y="5005627"/>
            <a:ext cx="2314575" cy="287536"/>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4843463" y="5005627"/>
            <a:ext cx="1543050" cy="287536"/>
          </a:xfrm>
          <a:prstGeom prst="rect">
            <a:avLst/>
          </a:prstGeom>
        </p:spPr>
        <p:txBody>
          <a:bodyPr vert="horz" lIns="91440" tIns="45720" rIns="91440" bIns="45720" rtlCol="0" anchor="ctr"/>
          <a:lstStyle>
            <a:lvl1pPr algn="r">
              <a:defRPr sz="900">
                <a:solidFill>
                  <a:schemeClr val="tx1">
                    <a:tint val="75000"/>
                  </a:schemeClr>
                </a:solidFill>
              </a:defRPr>
            </a:lvl1pPr>
          </a:lstStyle>
          <a:p>
            <a:fld id="{330EA680-D336-4FF7-8B7A-9848BB0A1C32}" type="slidenum">
              <a:rPr lang="en-GB" smtClean="0"/>
              <a:t>‹#›</a:t>
            </a:fld>
            <a:endParaRPr lang="en-GB"/>
          </a:p>
        </p:txBody>
      </p:sp>
    </p:spTree>
    <p:extLst>
      <p:ext uri="{BB962C8B-B14F-4D97-AF65-F5344CB8AC3E}">
        <p14:creationId xmlns:p14="http://schemas.microsoft.com/office/powerpoint/2010/main" val="3264304743"/>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9" Type="http://schemas.openxmlformats.org/officeDocument/2006/relationships/image" Target="../media/image11.pn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p:txBody>
          <a:bodyPr/>
          <a:lstStyle/>
          <a:p>
            <a:r>
              <a:rPr lang="en-GB" dirty="0" smtClean="0"/>
              <a:t>Main Figures</a:t>
            </a:r>
            <a:endParaRPr lang="en-GB" dirty="0"/>
          </a:p>
        </p:txBody>
      </p:sp>
    </p:spTree>
    <p:extLst>
      <p:ext uri="{BB962C8B-B14F-4D97-AF65-F5344CB8AC3E}">
        <p14:creationId xmlns:p14="http://schemas.microsoft.com/office/powerpoint/2010/main" val="33328802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7351" y="361314"/>
            <a:ext cx="5744066" cy="4559270"/>
          </a:xfrm>
          <a:prstGeom prst="rect">
            <a:avLst/>
          </a:prstGeom>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3127" t="11148" r="9286" b="4264"/>
          <a:stretch/>
        </p:blipFill>
        <p:spPr>
          <a:xfrm>
            <a:off x="4001192" y="565266"/>
            <a:ext cx="2078183" cy="1672560"/>
          </a:xfrm>
          <a:prstGeom prst="rect">
            <a:avLst/>
          </a:prstGeom>
        </p:spPr>
      </p:pic>
      <p:sp>
        <p:nvSpPr>
          <p:cNvPr id="6" name="TextBox 5">
            <a:extLst>
              <a:ext uri="{FF2B5EF4-FFF2-40B4-BE49-F238E27FC236}">
                <a16:creationId xmlns:a16="http://schemas.microsoft.com/office/drawing/2014/main" id="{2E5B92F0-90A0-EF43-91B3-5C38DFEE9947}"/>
              </a:ext>
            </a:extLst>
          </p:cNvPr>
          <p:cNvSpPr txBox="1"/>
          <p:nvPr/>
        </p:nvSpPr>
        <p:spPr>
          <a:xfrm rot="16200000">
            <a:off x="-1099566" y="2440894"/>
            <a:ext cx="2893724" cy="400110"/>
          </a:xfrm>
          <a:prstGeom prst="rect">
            <a:avLst/>
          </a:prstGeom>
          <a:noFill/>
        </p:spPr>
        <p:txBody>
          <a:bodyPr wrap="square" rtlCol="0">
            <a:spAutoFit/>
          </a:bodyPr>
          <a:lstStyle/>
          <a:p>
            <a:pPr algn="ctr"/>
            <a:r>
              <a:rPr lang="en-GB" sz="2000" dirty="0">
                <a:latin typeface="Helvetica" pitchFamily="2" charset="0"/>
              </a:rPr>
              <a:t>L</a:t>
            </a:r>
            <a:r>
              <a:rPr lang="en-GB" sz="2000" dirty="0" smtClean="0">
                <a:latin typeface="Helvetica" pitchFamily="2" charset="0"/>
              </a:rPr>
              <a:t>og(# Visits)</a:t>
            </a:r>
            <a:endParaRPr lang="en-GB" sz="2000" dirty="0">
              <a:latin typeface="Helvetica" pitchFamily="2" charset="0"/>
            </a:endParaRPr>
          </a:p>
        </p:txBody>
      </p:sp>
      <p:sp>
        <p:nvSpPr>
          <p:cNvPr id="7" name="TextBox 6">
            <a:extLst>
              <a:ext uri="{FF2B5EF4-FFF2-40B4-BE49-F238E27FC236}">
                <a16:creationId xmlns:a16="http://schemas.microsoft.com/office/drawing/2014/main" id="{2E5B92F0-90A0-EF43-91B3-5C38DFEE9947}"/>
              </a:ext>
            </a:extLst>
          </p:cNvPr>
          <p:cNvSpPr txBox="1"/>
          <p:nvPr/>
        </p:nvSpPr>
        <p:spPr>
          <a:xfrm>
            <a:off x="2080586" y="4842626"/>
            <a:ext cx="2677595" cy="400110"/>
          </a:xfrm>
          <a:prstGeom prst="rect">
            <a:avLst/>
          </a:prstGeom>
          <a:noFill/>
        </p:spPr>
        <p:txBody>
          <a:bodyPr wrap="square" rtlCol="0">
            <a:spAutoFit/>
          </a:bodyPr>
          <a:lstStyle/>
          <a:p>
            <a:pPr algn="ctr"/>
            <a:r>
              <a:rPr lang="en-GB" sz="2000" dirty="0" smtClean="0">
                <a:latin typeface="Helvetica" pitchFamily="2" charset="0"/>
              </a:rPr>
              <a:t>Log(Rank)</a:t>
            </a:r>
            <a:endParaRPr lang="en-GB" sz="2000" dirty="0">
              <a:latin typeface="Helvetica" pitchFamily="2" charset="0"/>
            </a:endParaRPr>
          </a:p>
        </p:txBody>
      </p:sp>
      <p:sp>
        <p:nvSpPr>
          <p:cNvPr id="8" name="TextBox 7">
            <a:extLst>
              <a:ext uri="{FF2B5EF4-FFF2-40B4-BE49-F238E27FC236}">
                <a16:creationId xmlns:a16="http://schemas.microsoft.com/office/drawing/2014/main" id="{2E5B92F0-90A0-EF43-91B3-5C38DFEE9947}"/>
              </a:ext>
            </a:extLst>
          </p:cNvPr>
          <p:cNvSpPr txBox="1"/>
          <p:nvPr/>
        </p:nvSpPr>
        <p:spPr>
          <a:xfrm>
            <a:off x="1146953" y="565266"/>
            <a:ext cx="3608090" cy="276999"/>
          </a:xfrm>
          <a:prstGeom prst="rect">
            <a:avLst/>
          </a:prstGeom>
          <a:noFill/>
        </p:spPr>
        <p:txBody>
          <a:bodyPr wrap="square" rtlCol="0">
            <a:spAutoFit/>
          </a:bodyPr>
          <a:lstStyle/>
          <a:p>
            <a:pPr algn="ctr"/>
            <a:r>
              <a:rPr lang="en-GB" sz="1200" dirty="0" smtClean="0">
                <a:latin typeface="Helvetica" pitchFamily="2" charset="0"/>
              </a:rPr>
              <a:t>/sign-in-universal-credit</a:t>
            </a:r>
            <a:endParaRPr lang="en-GB" sz="1200" dirty="0">
              <a:latin typeface="Helvetica" pitchFamily="2" charset="0"/>
            </a:endParaRPr>
          </a:p>
        </p:txBody>
      </p:sp>
      <p:sp>
        <p:nvSpPr>
          <p:cNvPr id="9" name="TextBox 8">
            <a:extLst>
              <a:ext uri="{FF2B5EF4-FFF2-40B4-BE49-F238E27FC236}">
                <a16:creationId xmlns:a16="http://schemas.microsoft.com/office/drawing/2014/main" id="{2E5B92F0-90A0-EF43-91B3-5C38DFEE9947}"/>
              </a:ext>
            </a:extLst>
          </p:cNvPr>
          <p:cNvSpPr txBox="1"/>
          <p:nvPr/>
        </p:nvSpPr>
        <p:spPr>
          <a:xfrm>
            <a:off x="347295" y="1511790"/>
            <a:ext cx="3608090" cy="276999"/>
          </a:xfrm>
          <a:prstGeom prst="rect">
            <a:avLst/>
          </a:prstGeom>
          <a:noFill/>
        </p:spPr>
        <p:txBody>
          <a:bodyPr wrap="square" rtlCol="0">
            <a:spAutoFit/>
          </a:bodyPr>
          <a:lstStyle/>
          <a:p>
            <a:pPr algn="ctr"/>
            <a:r>
              <a:rPr lang="en-GB" sz="1200" dirty="0" smtClean="0">
                <a:latin typeface="Helvetica" pitchFamily="2" charset="0"/>
              </a:rPr>
              <a:t>/check-mot-history</a:t>
            </a:r>
            <a:endParaRPr lang="en-GB" sz="1200" dirty="0">
              <a:latin typeface="Helvetica" pitchFamily="2" charset="0"/>
            </a:endParaRPr>
          </a:p>
        </p:txBody>
      </p:sp>
      <p:sp>
        <p:nvSpPr>
          <p:cNvPr id="10" name="TextBox 9">
            <a:extLst>
              <a:ext uri="{FF2B5EF4-FFF2-40B4-BE49-F238E27FC236}">
                <a16:creationId xmlns:a16="http://schemas.microsoft.com/office/drawing/2014/main" id="{2E5B92F0-90A0-EF43-91B3-5C38DFEE9947}"/>
              </a:ext>
            </a:extLst>
          </p:cNvPr>
          <p:cNvSpPr txBox="1"/>
          <p:nvPr/>
        </p:nvSpPr>
        <p:spPr>
          <a:xfrm>
            <a:off x="147240" y="2030747"/>
            <a:ext cx="3608090" cy="276999"/>
          </a:xfrm>
          <a:prstGeom prst="rect">
            <a:avLst/>
          </a:prstGeom>
          <a:noFill/>
        </p:spPr>
        <p:txBody>
          <a:bodyPr wrap="square" rtlCol="0">
            <a:spAutoFit/>
          </a:bodyPr>
          <a:lstStyle/>
          <a:p>
            <a:pPr algn="ctr"/>
            <a:r>
              <a:rPr lang="en-GB" sz="1200" dirty="0" smtClean="0">
                <a:latin typeface="Helvetica" pitchFamily="2" charset="0"/>
              </a:rPr>
              <a:t>/report-covid19-result</a:t>
            </a:r>
            <a:endParaRPr lang="en-GB" sz="1200" dirty="0">
              <a:latin typeface="Helvetica" pitchFamily="2" charset="0"/>
            </a:endParaRPr>
          </a:p>
        </p:txBody>
      </p:sp>
      <p:cxnSp>
        <p:nvCxnSpPr>
          <p:cNvPr id="12" name="Straight Arrow Connector 11"/>
          <p:cNvCxnSpPr/>
          <p:nvPr/>
        </p:nvCxnSpPr>
        <p:spPr>
          <a:xfrm flipH="1" flipV="1">
            <a:off x="1313412" y="764771"/>
            <a:ext cx="182879" cy="1341120"/>
          </a:xfrm>
          <a:prstGeom prst="straightConnector1">
            <a:avLst/>
          </a:prstGeom>
          <a:ln w="28575">
            <a:tailEnd type="triangle" w="lg" len="lg"/>
          </a:ln>
        </p:spPr>
        <p:style>
          <a:lnRef idx="1">
            <a:schemeClr val="dk1"/>
          </a:lnRef>
          <a:fillRef idx="0">
            <a:schemeClr val="dk1"/>
          </a:fillRef>
          <a:effectRef idx="0">
            <a:schemeClr val="dk1"/>
          </a:effectRef>
          <a:fontRef idx="minor">
            <a:schemeClr val="tx1"/>
          </a:fontRef>
        </p:style>
      </p:cxnSp>
      <p:cxnSp>
        <p:nvCxnSpPr>
          <p:cNvPr id="16" name="Straight Arrow Connector 15"/>
          <p:cNvCxnSpPr/>
          <p:nvPr/>
        </p:nvCxnSpPr>
        <p:spPr>
          <a:xfrm flipH="1" flipV="1">
            <a:off x="1806633" y="1026381"/>
            <a:ext cx="89769" cy="541954"/>
          </a:xfrm>
          <a:prstGeom prst="straightConnector1">
            <a:avLst/>
          </a:prstGeom>
          <a:ln w="28575">
            <a:tailEnd type="triangle" w="lg" len="lg"/>
          </a:ln>
        </p:spPr>
        <p:style>
          <a:lnRef idx="1">
            <a:schemeClr val="dk1"/>
          </a:lnRef>
          <a:fillRef idx="0">
            <a:schemeClr val="dk1"/>
          </a:fillRef>
          <a:effectRef idx="0">
            <a:schemeClr val="dk1"/>
          </a:effectRef>
          <a:fontRef idx="minor">
            <a:schemeClr val="tx1"/>
          </a:fontRef>
        </p:style>
      </p:cxnSp>
      <p:cxnSp>
        <p:nvCxnSpPr>
          <p:cNvPr id="19" name="Straight Arrow Connector 18"/>
          <p:cNvCxnSpPr/>
          <p:nvPr/>
        </p:nvCxnSpPr>
        <p:spPr>
          <a:xfrm flipH="1" flipV="1">
            <a:off x="1685424" y="705877"/>
            <a:ext cx="488084" cy="1695"/>
          </a:xfrm>
          <a:prstGeom prst="straightConnector1">
            <a:avLst/>
          </a:prstGeom>
          <a:ln w="28575">
            <a:tailEnd type="triangle" w="lg" len="lg"/>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2665415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2451" y="48929"/>
            <a:ext cx="5979622" cy="4793695"/>
          </a:xfrm>
          <a:prstGeom prst="rect">
            <a:avLst/>
          </a:prstGeom>
        </p:spPr>
      </p:pic>
      <p:sp>
        <p:nvSpPr>
          <p:cNvPr id="5" name="TextBox 4">
            <a:extLst>
              <a:ext uri="{FF2B5EF4-FFF2-40B4-BE49-F238E27FC236}">
                <a16:creationId xmlns:a16="http://schemas.microsoft.com/office/drawing/2014/main" id="{2E5B92F0-90A0-EF43-91B3-5C38DFEE9947}"/>
              </a:ext>
            </a:extLst>
          </p:cNvPr>
          <p:cNvSpPr txBox="1"/>
          <p:nvPr/>
        </p:nvSpPr>
        <p:spPr>
          <a:xfrm>
            <a:off x="2263465" y="4842626"/>
            <a:ext cx="2677595" cy="400110"/>
          </a:xfrm>
          <a:prstGeom prst="rect">
            <a:avLst/>
          </a:prstGeom>
          <a:noFill/>
        </p:spPr>
        <p:txBody>
          <a:bodyPr wrap="square" rtlCol="0">
            <a:spAutoFit/>
          </a:bodyPr>
          <a:lstStyle/>
          <a:p>
            <a:pPr algn="ctr"/>
            <a:r>
              <a:rPr lang="en-GB" sz="2000" dirty="0" smtClean="0">
                <a:latin typeface="Helvetica" pitchFamily="2" charset="0"/>
              </a:rPr>
              <a:t>Log(Rank)</a:t>
            </a:r>
            <a:endParaRPr lang="en-GB" sz="2000" dirty="0">
              <a:latin typeface="Helvetica" pitchFamily="2" charset="0"/>
            </a:endParaRPr>
          </a:p>
        </p:txBody>
      </p:sp>
      <p:sp>
        <p:nvSpPr>
          <p:cNvPr id="6" name="TextBox 5">
            <a:extLst>
              <a:ext uri="{FF2B5EF4-FFF2-40B4-BE49-F238E27FC236}">
                <a16:creationId xmlns:a16="http://schemas.microsoft.com/office/drawing/2014/main" id="{2E5B92F0-90A0-EF43-91B3-5C38DFEE9947}"/>
              </a:ext>
            </a:extLst>
          </p:cNvPr>
          <p:cNvSpPr txBox="1"/>
          <p:nvPr/>
        </p:nvSpPr>
        <p:spPr>
          <a:xfrm rot="16200000">
            <a:off x="-926400" y="2245722"/>
            <a:ext cx="2677595" cy="400110"/>
          </a:xfrm>
          <a:prstGeom prst="rect">
            <a:avLst/>
          </a:prstGeom>
          <a:noFill/>
        </p:spPr>
        <p:txBody>
          <a:bodyPr wrap="square" rtlCol="0">
            <a:spAutoFit/>
          </a:bodyPr>
          <a:lstStyle/>
          <a:p>
            <a:pPr algn="ctr"/>
            <a:r>
              <a:rPr lang="en-GB" sz="2000" dirty="0" smtClean="0">
                <a:latin typeface="Helvetica" pitchFamily="2" charset="0"/>
              </a:rPr>
              <a:t>Cumulative total (%)</a:t>
            </a:r>
            <a:endParaRPr lang="en-GB" sz="2000" dirty="0">
              <a:latin typeface="Helvetica" pitchFamily="2" charset="0"/>
            </a:endParaRPr>
          </a:p>
        </p:txBody>
      </p:sp>
      <p:cxnSp>
        <p:nvCxnSpPr>
          <p:cNvPr id="8" name="Straight Connector 7"/>
          <p:cNvCxnSpPr/>
          <p:nvPr/>
        </p:nvCxnSpPr>
        <p:spPr>
          <a:xfrm>
            <a:off x="1176020" y="3402966"/>
            <a:ext cx="647065" cy="1269"/>
          </a:xfrm>
          <a:prstGeom prst="line">
            <a:avLst/>
          </a:prstGeom>
          <a:ln w="15875">
            <a:prstDash val="sysDash"/>
          </a:ln>
        </p:spPr>
        <p:style>
          <a:lnRef idx="1">
            <a:schemeClr val="dk1"/>
          </a:lnRef>
          <a:fillRef idx="0">
            <a:schemeClr val="dk1"/>
          </a:fillRef>
          <a:effectRef idx="0">
            <a:schemeClr val="dk1"/>
          </a:effectRef>
          <a:fontRef idx="minor">
            <a:schemeClr val="tx1"/>
          </a:fontRef>
        </p:style>
      </p:cxnSp>
      <p:cxnSp>
        <p:nvCxnSpPr>
          <p:cNvPr id="12" name="Straight Connector 11"/>
          <p:cNvCxnSpPr/>
          <p:nvPr/>
        </p:nvCxnSpPr>
        <p:spPr>
          <a:xfrm flipV="1">
            <a:off x="1819275" y="3397251"/>
            <a:ext cx="0" cy="1052829"/>
          </a:xfrm>
          <a:prstGeom prst="line">
            <a:avLst/>
          </a:prstGeom>
          <a:ln w="15875">
            <a:prstDash val="sysDash"/>
          </a:ln>
        </p:spPr>
        <p:style>
          <a:lnRef idx="1">
            <a:schemeClr val="dk1"/>
          </a:lnRef>
          <a:fillRef idx="0">
            <a:schemeClr val="dk1"/>
          </a:fillRef>
          <a:effectRef idx="0">
            <a:schemeClr val="dk1"/>
          </a:effectRef>
          <a:fontRef idx="minor">
            <a:schemeClr val="tx1"/>
          </a:fontRef>
        </p:style>
      </p:cxnSp>
      <p:grpSp>
        <p:nvGrpSpPr>
          <p:cNvPr id="19" name="Group 18"/>
          <p:cNvGrpSpPr/>
          <p:nvPr/>
        </p:nvGrpSpPr>
        <p:grpSpPr>
          <a:xfrm>
            <a:off x="1172210" y="2336292"/>
            <a:ext cx="1349317" cy="2113788"/>
            <a:chOff x="1172210" y="2338938"/>
            <a:chExt cx="647065" cy="1052829"/>
          </a:xfrm>
        </p:grpSpPr>
        <p:cxnSp>
          <p:nvCxnSpPr>
            <p:cNvPr id="15" name="Straight Connector 14"/>
            <p:cNvCxnSpPr/>
            <p:nvPr/>
          </p:nvCxnSpPr>
          <p:spPr>
            <a:xfrm>
              <a:off x="1172210" y="2344653"/>
              <a:ext cx="647065" cy="1269"/>
            </a:xfrm>
            <a:prstGeom prst="line">
              <a:avLst/>
            </a:prstGeom>
            <a:ln w="15875">
              <a:prstDash val="sysDash"/>
            </a:ln>
          </p:spPr>
          <p:style>
            <a:lnRef idx="1">
              <a:schemeClr val="dk1"/>
            </a:lnRef>
            <a:fillRef idx="0">
              <a:schemeClr val="dk1"/>
            </a:fillRef>
            <a:effectRef idx="0">
              <a:schemeClr val="dk1"/>
            </a:effectRef>
            <a:fontRef idx="minor">
              <a:schemeClr val="tx1"/>
            </a:fontRef>
          </p:style>
        </p:cxnSp>
        <p:cxnSp>
          <p:nvCxnSpPr>
            <p:cNvPr id="16" name="Straight Connector 15"/>
            <p:cNvCxnSpPr/>
            <p:nvPr/>
          </p:nvCxnSpPr>
          <p:spPr>
            <a:xfrm flipV="1">
              <a:off x="1815465" y="2338938"/>
              <a:ext cx="0" cy="1052829"/>
            </a:xfrm>
            <a:prstGeom prst="line">
              <a:avLst/>
            </a:prstGeom>
            <a:ln w="15875">
              <a:prstDash val="sysDash"/>
            </a:ln>
          </p:spPr>
          <p:style>
            <a:lnRef idx="1">
              <a:schemeClr val="dk1"/>
            </a:lnRef>
            <a:fillRef idx="0">
              <a:schemeClr val="dk1"/>
            </a:fillRef>
            <a:effectRef idx="0">
              <a:schemeClr val="dk1"/>
            </a:effectRef>
            <a:fontRef idx="minor">
              <a:schemeClr val="tx1"/>
            </a:fontRef>
          </p:style>
        </p:cxnSp>
      </p:grpSp>
      <p:cxnSp>
        <p:nvCxnSpPr>
          <p:cNvPr id="21" name="Straight Connector 20"/>
          <p:cNvCxnSpPr/>
          <p:nvPr/>
        </p:nvCxnSpPr>
        <p:spPr>
          <a:xfrm>
            <a:off x="1172210" y="1303496"/>
            <a:ext cx="2119630" cy="3828"/>
          </a:xfrm>
          <a:prstGeom prst="line">
            <a:avLst/>
          </a:prstGeom>
          <a:ln w="15875">
            <a:prstDash val="sysDash"/>
          </a:ln>
        </p:spPr>
        <p:style>
          <a:lnRef idx="1">
            <a:schemeClr val="dk1"/>
          </a:lnRef>
          <a:fillRef idx="0">
            <a:schemeClr val="dk1"/>
          </a:fillRef>
          <a:effectRef idx="0">
            <a:schemeClr val="dk1"/>
          </a:effectRef>
          <a:fontRef idx="minor">
            <a:schemeClr val="tx1"/>
          </a:fontRef>
        </p:style>
      </p:cxnSp>
      <p:cxnSp>
        <p:nvCxnSpPr>
          <p:cNvPr id="22" name="Straight Connector 21"/>
          <p:cNvCxnSpPr/>
          <p:nvPr/>
        </p:nvCxnSpPr>
        <p:spPr>
          <a:xfrm flipH="1" flipV="1">
            <a:off x="3279359" y="1298449"/>
            <a:ext cx="12481" cy="3151631"/>
          </a:xfrm>
          <a:prstGeom prst="line">
            <a:avLst/>
          </a:prstGeom>
          <a:ln w="15875">
            <a:prstDash val="sysDash"/>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7637018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1061" t="4542" b="5446"/>
          <a:stretch/>
        </p:blipFill>
        <p:spPr>
          <a:xfrm>
            <a:off x="10188" y="925484"/>
            <a:ext cx="3618807" cy="3458094"/>
          </a:xfrm>
          <a:prstGeom prst="rect">
            <a:avLst/>
          </a:prstGeom>
        </p:spPr>
      </p:pic>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b="5830"/>
          <a:stretch/>
        </p:blipFill>
        <p:spPr>
          <a:xfrm>
            <a:off x="3615916" y="908859"/>
            <a:ext cx="3242083" cy="3469177"/>
          </a:xfrm>
          <a:prstGeom prst="rect">
            <a:avLst/>
          </a:prstGeom>
        </p:spPr>
      </p:pic>
      <p:sp>
        <p:nvSpPr>
          <p:cNvPr id="4" name="Rectangle 3"/>
          <p:cNvSpPr/>
          <p:nvPr/>
        </p:nvSpPr>
        <p:spPr>
          <a:xfrm>
            <a:off x="2092416" y="491618"/>
            <a:ext cx="697627" cy="369332"/>
          </a:xfrm>
          <a:prstGeom prst="rect">
            <a:avLst/>
          </a:prstGeom>
        </p:spPr>
        <p:txBody>
          <a:bodyPr wrap="none">
            <a:spAutoFit/>
          </a:bodyPr>
          <a:lstStyle/>
          <a:p>
            <a:r>
              <a:rPr lang="en-GB" dirty="0">
                <a:latin typeface="Helvetica" pitchFamily="2" charset="0"/>
              </a:rPr>
              <a:t>2012</a:t>
            </a:r>
            <a:endParaRPr lang="en-GB" dirty="0"/>
          </a:p>
        </p:txBody>
      </p:sp>
      <p:sp>
        <p:nvSpPr>
          <p:cNvPr id="6" name="Rectangle 5"/>
          <p:cNvSpPr/>
          <p:nvPr/>
        </p:nvSpPr>
        <p:spPr>
          <a:xfrm>
            <a:off x="5137646" y="489649"/>
            <a:ext cx="697627" cy="369332"/>
          </a:xfrm>
          <a:prstGeom prst="rect">
            <a:avLst/>
          </a:prstGeom>
        </p:spPr>
        <p:txBody>
          <a:bodyPr wrap="none">
            <a:spAutoFit/>
          </a:bodyPr>
          <a:lstStyle/>
          <a:p>
            <a:r>
              <a:rPr lang="en-GB" dirty="0" smtClean="0">
                <a:latin typeface="Helvetica" pitchFamily="2" charset="0"/>
              </a:rPr>
              <a:t>2022</a:t>
            </a:r>
            <a:endParaRPr lang="en-GB" dirty="0"/>
          </a:p>
        </p:txBody>
      </p:sp>
      <p:sp>
        <p:nvSpPr>
          <p:cNvPr id="7" name="Rectangle 6"/>
          <p:cNvSpPr/>
          <p:nvPr/>
        </p:nvSpPr>
        <p:spPr>
          <a:xfrm>
            <a:off x="4383957" y="4427914"/>
            <a:ext cx="2326278" cy="369332"/>
          </a:xfrm>
          <a:prstGeom prst="rect">
            <a:avLst/>
          </a:prstGeom>
        </p:spPr>
        <p:txBody>
          <a:bodyPr wrap="none">
            <a:spAutoFit/>
          </a:bodyPr>
          <a:lstStyle/>
          <a:p>
            <a:pPr algn="ctr"/>
            <a:r>
              <a:rPr lang="en-GB" dirty="0" smtClean="0">
                <a:latin typeface="Helvetica" pitchFamily="2" charset="0"/>
              </a:rPr>
              <a:t>Service verb use (%)</a:t>
            </a:r>
            <a:endParaRPr lang="en-GB" dirty="0"/>
          </a:p>
        </p:txBody>
      </p:sp>
      <p:sp>
        <p:nvSpPr>
          <p:cNvPr id="8" name="Rectangle 7"/>
          <p:cNvSpPr/>
          <p:nvPr/>
        </p:nvSpPr>
        <p:spPr>
          <a:xfrm>
            <a:off x="1141874" y="4427914"/>
            <a:ext cx="2326278" cy="369332"/>
          </a:xfrm>
          <a:prstGeom prst="rect">
            <a:avLst/>
          </a:prstGeom>
        </p:spPr>
        <p:txBody>
          <a:bodyPr wrap="none">
            <a:spAutoFit/>
          </a:bodyPr>
          <a:lstStyle/>
          <a:p>
            <a:pPr algn="ctr"/>
            <a:r>
              <a:rPr lang="en-GB" dirty="0" smtClean="0">
                <a:latin typeface="Helvetica" pitchFamily="2" charset="0"/>
              </a:rPr>
              <a:t>Service verb use (%)</a:t>
            </a:r>
            <a:endParaRPr lang="en-GB" dirty="0"/>
          </a:p>
        </p:txBody>
      </p:sp>
    </p:spTree>
    <p:extLst>
      <p:ext uri="{BB962C8B-B14F-4D97-AF65-F5344CB8AC3E}">
        <p14:creationId xmlns:p14="http://schemas.microsoft.com/office/powerpoint/2010/main" val="21849300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4846" y="2759103"/>
            <a:ext cx="1630751" cy="1118041"/>
          </a:xfrm>
          <a:prstGeom prst="rect">
            <a:avLst/>
          </a:prstGeom>
        </p:spPr>
      </p:pic>
      <p:cxnSp>
        <p:nvCxnSpPr>
          <p:cNvPr id="1127" name="Straight Connector 1126">
            <a:extLst>
              <a:ext uri="{FF2B5EF4-FFF2-40B4-BE49-F238E27FC236}">
                <a16:creationId xmlns:a16="http://schemas.microsoft.com/office/drawing/2014/main" id="{B91FA360-EF70-30B5-B635-8452C253AC25}"/>
              </a:ext>
            </a:extLst>
          </p:cNvPr>
          <p:cNvCxnSpPr>
            <a:cxnSpLocks/>
          </p:cNvCxnSpPr>
          <p:nvPr/>
        </p:nvCxnSpPr>
        <p:spPr>
          <a:xfrm>
            <a:off x="4824621" y="2139401"/>
            <a:ext cx="154905"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1050" name="Rectangle 1049">
            <a:extLst>
              <a:ext uri="{FF2B5EF4-FFF2-40B4-BE49-F238E27FC236}">
                <a16:creationId xmlns:a16="http://schemas.microsoft.com/office/drawing/2014/main" id="{4BF4F029-C4C5-1EFC-B2FB-4FCB8BB13CC5}"/>
              </a:ext>
            </a:extLst>
          </p:cNvPr>
          <p:cNvSpPr/>
          <p:nvPr/>
        </p:nvSpPr>
        <p:spPr>
          <a:xfrm>
            <a:off x="4872480" y="1756285"/>
            <a:ext cx="1899784" cy="150332"/>
          </a:xfrm>
          <a:prstGeom prst="rect">
            <a:avLst/>
          </a:prstGeom>
          <a:solidFill>
            <a:srgbClr val="DAEE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31" name="Rectangle 1030">
            <a:extLst>
              <a:ext uri="{FF2B5EF4-FFF2-40B4-BE49-F238E27FC236}">
                <a16:creationId xmlns:a16="http://schemas.microsoft.com/office/drawing/2014/main" id="{D0646EA5-BF0E-6F21-DEF9-45CB54FF08CE}"/>
              </a:ext>
            </a:extLst>
          </p:cNvPr>
          <p:cNvSpPr/>
          <p:nvPr/>
        </p:nvSpPr>
        <p:spPr>
          <a:xfrm>
            <a:off x="4870011" y="1691075"/>
            <a:ext cx="1903421" cy="1018805"/>
          </a:xfrm>
          <a:prstGeom prst="rect">
            <a:avLst/>
          </a:prstGeom>
          <a:solidFill>
            <a:srgbClr val="DAEE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64" name="TextBox 1063">
            <a:extLst>
              <a:ext uri="{FF2B5EF4-FFF2-40B4-BE49-F238E27FC236}">
                <a16:creationId xmlns:a16="http://schemas.microsoft.com/office/drawing/2014/main" id="{9C290DB2-2FA4-7CEF-C240-B1FBBFC01BB8}"/>
              </a:ext>
            </a:extLst>
          </p:cNvPr>
          <p:cNvSpPr txBox="1"/>
          <p:nvPr/>
        </p:nvSpPr>
        <p:spPr>
          <a:xfrm>
            <a:off x="5355238" y="1810373"/>
            <a:ext cx="1544346" cy="1015663"/>
          </a:xfrm>
          <a:prstGeom prst="rect">
            <a:avLst/>
          </a:prstGeom>
          <a:noFill/>
        </p:spPr>
        <p:txBody>
          <a:bodyPr wrap="square">
            <a:spAutoFit/>
          </a:bodyPr>
          <a:lstStyle/>
          <a:p>
            <a:r>
              <a:rPr lang="en-GB" sz="450" dirty="0">
                <a:latin typeface="Helvetica" pitchFamily="2" charset="0"/>
              </a:rPr>
              <a:t>There is some degree of interpersonal interaction between individual users and service providers, but this is limited in scope and volume (e.g., a call-in to the relevant department to request information)</a:t>
            </a:r>
          </a:p>
          <a:p>
            <a:endParaRPr lang="en-GB" sz="450" dirty="0">
              <a:latin typeface="Helvetica" pitchFamily="2" charset="0"/>
            </a:endParaRPr>
          </a:p>
          <a:p>
            <a:r>
              <a:rPr lang="en-GB" sz="450" dirty="0">
                <a:latin typeface="Helvetica" pitchFamily="2" charset="0"/>
              </a:rPr>
              <a:t>Internal administrative staff: civil servants in the respective government department or agency</a:t>
            </a:r>
          </a:p>
          <a:p>
            <a:endParaRPr lang="en-GB" sz="450" dirty="0">
              <a:latin typeface="Helvetica" pitchFamily="2" charset="0"/>
            </a:endParaRPr>
          </a:p>
          <a:p>
            <a:r>
              <a:rPr lang="en-GB" sz="450" dirty="0">
                <a:latin typeface="Helvetica" pitchFamily="2" charset="0"/>
              </a:rPr>
              <a:t>None</a:t>
            </a:r>
          </a:p>
          <a:p>
            <a:endParaRPr lang="en-GB" sz="450" dirty="0">
              <a:latin typeface="Helvetica" pitchFamily="2" charset="0"/>
            </a:endParaRPr>
          </a:p>
          <a:p>
            <a:r>
              <a:rPr lang="en-GB" sz="450" dirty="0">
                <a:latin typeface="Helvetica" pitchFamily="2" charset="0"/>
              </a:rPr>
              <a:t>Webpage (e.g., HTML) and document-based forms (e.g., PDF)</a:t>
            </a:r>
          </a:p>
          <a:p>
            <a:endParaRPr lang="en-GB" sz="450" dirty="0">
              <a:latin typeface="Helvetica" pitchFamily="2" charset="0"/>
            </a:endParaRPr>
          </a:p>
        </p:txBody>
      </p:sp>
      <p:sp>
        <p:nvSpPr>
          <p:cNvPr id="1046" name="Rectangle 1045">
            <a:extLst>
              <a:ext uri="{FF2B5EF4-FFF2-40B4-BE49-F238E27FC236}">
                <a16:creationId xmlns:a16="http://schemas.microsoft.com/office/drawing/2014/main" id="{22DA4EE3-F9CE-A387-BA61-C32A815FB4DB}"/>
              </a:ext>
            </a:extLst>
          </p:cNvPr>
          <p:cNvSpPr/>
          <p:nvPr/>
        </p:nvSpPr>
        <p:spPr>
          <a:xfrm>
            <a:off x="4869938" y="1688494"/>
            <a:ext cx="1905962" cy="150332"/>
          </a:xfrm>
          <a:prstGeom prst="rect">
            <a:avLst/>
          </a:prstGeom>
          <a:solidFill>
            <a:schemeClr val="accent5">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34" name="TextBox 1033">
            <a:extLst>
              <a:ext uri="{FF2B5EF4-FFF2-40B4-BE49-F238E27FC236}">
                <a16:creationId xmlns:a16="http://schemas.microsoft.com/office/drawing/2014/main" id="{14DBD4E8-6B02-0D4F-E85D-D4F82C685638}"/>
              </a:ext>
            </a:extLst>
          </p:cNvPr>
          <p:cNvSpPr txBox="1"/>
          <p:nvPr/>
        </p:nvSpPr>
        <p:spPr>
          <a:xfrm>
            <a:off x="4820006" y="1679550"/>
            <a:ext cx="1963207" cy="238527"/>
          </a:xfrm>
          <a:prstGeom prst="rect">
            <a:avLst/>
          </a:prstGeom>
          <a:noFill/>
          <a:ln>
            <a:noFill/>
          </a:ln>
        </p:spPr>
        <p:txBody>
          <a:bodyPr wrap="square" rtlCol="0">
            <a:spAutoFit/>
          </a:bodyPr>
          <a:lstStyle/>
          <a:p>
            <a:r>
              <a:rPr lang="en-GB" sz="500" b="1" dirty="0">
                <a:latin typeface="Helvetica" pitchFamily="2" charset="0"/>
              </a:rPr>
              <a:t>Tool or method    Description</a:t>
            </a:r>
          </a:p>
          <a:p>
            <a:endParaRPr lang="en-GB" sz="450" dirty="0">
              <a:latin typeface="Helvetica" pitchFamily="2" charset="0"/>
            </a:endParaRPr>
          </a:p>
        </p:txBody>
      </p:sp>
      <p:sp>
        <p:nvSpPr>
          <p:cNvPr id="1069" name="TextBox 1068">
            <a:extLst>
              <a:ext uri="{FF2B5EF4-FFF2-40B4-BE49-F238E27FC236}">
                <a16:creationId xmlns:a16="http://schemas.microsoft.com/office/drawing/2014/main" id="{ABF10C18-61D3-BA87-1DD1-C012CFDC9F4B}"/>
              </a:ext>
            </a:extLst>
          </p:cNvPr>
          <p:cNvSpPr txBox="1"/>
          <p:nvPr/>
        </p:nvSpPr>
        <p:spPr>
          <a:xfrm>
            <a:off x="4841709" y="1814470"/>
            <a:ext cx="643125" cy="877163"/>
          </a:xfrm>
          <a:prstGeom prst="rect">
            <a:avLst/>
          </a:prstGeom>
          <a:noFill/>
        </p:spPr>
        <p:txBody>
          <a:bodyPr wrap="none" rtlCol="0">
            <a:spAutoFit/>
          </a:bodyPr>
          <a:lstStyle/>
          <a:p>
            <a:r>
              <a:rPr lang="en-GB" sz="450" dirty="0">
                <a:latin typeface="Helvetica" pitchFamily="2" charset="0"/>
              </a:rPr>
              <a:t>Interpersonal</a:t>
            </a:r>
          </a:p>
          <a:p>
            <a:r>
              <a:rPr lang="en-GB" sz="450" dirty="0">
                <a:latin typeface="Helvetica" pitchFamily="2" charset="0"/>
              </a:rPr>
              <a:t>Interaction</a:t>
            </a:r>
          </a:p>
          <a:p>
            <a:endParaRPr lang="en-GB" sz="450" dirty="0">
              <a:latin typeface="Helvetica" pitchFamily="2" charset="0"/>
            </a:endParaRPr>
          </a:p>
          <a:p>
            <a:endParaRPr lang="en-GB" sz="450" dirty="0">
              <a:latin typeface="Helvetica" pitchFamily="2" charset="0"/>
            </a:endParaRPr>
          </a:p>
          <a:p>
            <a:endParaRPr lang="en-GB" sz="400" dirty="0">
              <a:latin typeface="Helvetica" pitchFamily="2" charset="0"/>
            </a:endParaRPr>
          </a:p>
          <a:p>
            <a:r>
              <a:rPr lang="en-GB" sz="450" dirty="0">
                <a:latin typeface="Helvetica" pitchFamily="2" charset="0"/>
              </a:rPr>
              <a:t>Team</a:t>
            </a:r>
          </a:p>
          <a:p>
            <a:r>
              <a:rPr lang="en-GB" sz="450" dirty="0">
                <a:latin typeface="Helvetica" pitchFamily="2" charset="0"/>
              </a:rPr>
              <a:t>Structure</a:t>
            </a:r>
          </a:p>
          <a:p>
            <a:endParaRPr lang="en-GB" sz="500" dirty="0">
              <a:latin typeface="Helvetica" pitchFamily="2" charset="0"/>
            </a:endParaRPr>
          </a:p>
          <a:p>
            <a:r>
              <a:rPr lang="en-GB" sz="450" dirty="0">
                <a:latin typeface="Helvetica" pitchFamily="2" charset="0"/>
              </a:rPr>
              <a:t>Manual document</a:t>
            </a:r>
          </a:p>
          <a:p>
            <a:r>
              <a:rPr lang="en-GB" sz="450" dirty="0">
                <a:latin typeface="Helvetica" pitchFamily="2" charset="0"/>
              </a:rPr>
              <a:t>checking</a:t>
            </a:r>
          </a:p>
          <a:p>
            <a:endParaRPr lang="en-GB" sz="200" dirty="0">
              <a:latin typeface="Helvetica" pitchFamily="2" charset="0"/>
            </a:endParaRPr>
          </a:p>
          <a:p>
            <a:r>
              <a:rPr lang="en-GB" sz="450" dirty="0">
                <a:latin typeface="Helvetica" pitchFamily="2" charset="0"/>
              </a:rPr>
              <a:t>Form types</a:t>
            </a:r>
          </a:p>
        </p:txBody>
      </p:sp>
      <p:sp>
        <p:nvSpPr>
          <p:cNvPr id="1091" name="Rectangle 1090">
            <a:extLst>
              <a:ext uri="{FF2B5EF4-FFF2-40B4-BE49-F238E27FC236}">
                <a16:creationId xmlns:a16="http://schemas.microsoft.com/office/drawing/2014/main" id="{69C064F2-5D0A-55CC-5141-A0355869F84D}"/>
              </a:ext>
            </a:extLst>
          </p:cNvPr>
          <p:cNvSpPr/>
          <p:nvPr/>
        </p:nvSpPr>
        <p:spPr>
          <a:xfrm>
            <a:off x="4873661" y="3694648"/>
            <a:ext cx="1909536" cy="196817"/>
          </a:xfrm>
          <a:prstGeom prst="rect">
            <a:avLst/>
          </a:prstGeom>
          <a:solidFill>
            <a:srgbClr val="FFAE9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75" name="Rectangle 1074">
            <a:extLst>
              <a:ext uri="{FF2B5EF4-FFF2-40B4-BE49-F238E27FC236}">
                <a16:creationId xmlns:a16="http://schemas.microsoft.com/office/drawing/2014/main" id="{B56DFF06-BD4B-E29F-3BE0-18B8E59F410C}"/>
              </a:ext>
            </a:extLst>
          </p:cNvPr>
          <p:cNvSpPr/>
          <p:nvPr/>
        </p:nvSpPr>
        <p:spPr>
          <a:xfrm>
            <a:off x="4874903" y="2872661"/>
            <a:ext cx="1903421" cy="142690"/>
          </a:xfrm>
          <a:prstGeom prst="rect">
            <a:avLst/>
          </a:prstGeom>
          <a:solidFill>
            <a:srgbClr val="DCF2C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76" name="Rectangle 1075">
            <a:extLst>
              <a:ext uri="{FF2B5EF4-FFF2-40B4-BE49-F238E27FC236}">
                <a16:creationId xmlns:a16="http://schemas.microsoft.com/office/drawing/2014/main" id="{1168C3AF-D097-A43B-BFDC-9315AB78ADC3}"/>
              </a:ext>
            </a:extLst>
          </p:cNvPr>
          <p:cNvSpPr/>
          <p:nvPr/>
        </p:nvSpPr>
        <p:spPr>
          <a:xfrm>
            <a:off x="4874830" y="2870079"/>
            <a:ext cx="1905962" cy="150332"/>
          </a:xfrm>
          <a:prstGeom prst="rect">
            <a:avLst/>
          </a:prstGeom>
          <a:solidFill>
            <a:srgbClr val="E8EAE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78" name="TextBox 1077">
            <a:extLst>
              <a:ext uri="{FF2B5EF4-FFF2-40B4-BE49-F238E27FC236}">
                <a16:creationId xmlns:a16="http://schemas.microsoft.com/office/drawing/2014/main" id="{0AEF6379-D62C-046E-CE1B-DC28BDFE7BAB}"/>
              </a:ext>
            </a:extLst>
          </p:cNvPr>
          <p:cNvSpPr txBox="1"/>
          <p:nvPr/>
        </p:nvSpPr>
        <p:spPr>
          <a:xfrm>
            <a:off x="4824898" y="2861135"/>
            <a:ext cx="1963207" cy="238527"/>
          </a:xfrm>
          <a:prstGeom prst="rect">
            <a:avLst/>
          </a:prstGeom>
          <a:noFill/>
          <a:ln>
            <a:noFill/>
          </a:ln>
        </p:spPr>
        <p:txBody>
          <a:bodyPr wrap="square" rtlCol="0">
            <a:spAutoFit/>
          </a:bodyPr>
          <a:lstStyle/>
          <a:p>
            <a:r>
              <a:rPr lang="en-GB" sz="500" b="1" dirty="0">
                <a:latin typeface="Helvetica" pitchFamily="2" charset="0"/>
              </a:rPr>
              <a:t>Grade         Description</a:t>
            </a:r>
          </a:p>
          <a:p>
            <a:endParaRPr lang="en-GB" sz="450" dirty="0">
              <a:latin typeface="Helvetica" pitchFamily="2" charset="0"/>
            </a:endParaRPr>
          </a:p>
        </p:txBody>
      </p:sp>
      <p:sp>
        <p:nvSpPr>
          <p:cNvPr id="1087" name="Rectangle 1086">
            <a:extLst>
              <a:ext uri="{FF2B5EF4-FFF2-40B4-BE49-F238E27FC236}">
                <a16:creationId xmlns:a16="http://schemas.microsoft.com/office/drawing/2014/main" id="{CCB6581A-CF67-DF51-A530-7EF4B37ED9DE}"/>
              </a:ext>
            </a:extLst>
          </p:cNvPr>
          <p:cNvSpPr/>
          <p:nvPr/>
        </p:nvSpPr>
        <p:spPr>
          <a:xfrm>
            <a:off x="4875448" y="3040136"/>
            <a:ext cx="1905962" cy="196817"/>
          </a:xfrm>
          <a:prstGeom prst="rect">
            <a:avLst/>
          </a:prstGeom>
          <a:solidFill>
            <a:srgbClr val="DCF2C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1036" name="Picture 1035">
            <a:extLst>
              <a:ext uri="{FF2B5EF4-FFF2-40B4-BE49-F238E27FC236}">
                <a16:creationId xmlns:a16="http://schemas.microsoft.com/office/drawing/2014/main" id="{7D753100-B34B-8450-821D-9A52F80163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97150" y="480969"/>
            <a:ext cx="630106" cy="3133297"/>
          </a:xfrm>
          <a:prstGeom prst="rect">
            <a:avLst/>
          </a:prstGeom>
        </p:spPr>
      </p:pic>
      <p:pic>
        <p:nvPicPr>
          <p:cNvPr id="1035" name="Picture 1034">
            <a:extLst>
              <a:ext uri="{FF2B5EF4-FFF2-40B4-BE49-F238E27FC236}">
                <a16:creationId xmlns:a16="http://schemas.microsoft.com/office/drawing/2014/main" id="{0A1DB69F-559A-B358-B260-556E54F4387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04959" y="483826"/>
            <a:ext cx="647131" cy="3126630"/>
          </a:xfrm>
          <a:prstGeom prst="rect">
            <a:avLst/>
          </a:prstGeom>
        </p:spPr>
      </p:pic>
      <p:sp>
        <p:nvSpPr>
          <p:cNvPr id="4" name="TextBox 3">
            <a:extLst>
              <a:ext uri="{FF2B5EF4-FFF2-40B4-BE49-F238E27FC236}">
                <a16:creationId xmlns:a16="http://schemas.microsoft.com/office/drawing/2014/main" id="{518BDF98-0653-843B-83BD-609DACB8E1DA}"/>
              </a:ext>
            </a:extLst>
          </p:cNvPr>
          <p:cNvSpPr txBox="1"/>
          <p:nvPr/>
        </p:nvSpPr>
        <p:spPr>
          <a:xfrm>
            <a:off x="297271" y="409176"/>
            <a:ext cx="1585356" cy="461665"/>
          </a:xfrm>
          <a:prstGeom prst="rect">
            <a:avLst/>
          </a:prstGeom>
          <a:noFill/>
        </p:spPr>
        <p:txBody>
          <a:bodyPr wrap="square" rtlCol="0">
            <a:spAutoFit/>
          </a:bodyPr>
          <a:lstStyle/>
          <a:p>
            <a:pPr algn="ctr"/>
            <a:r>
              <a:rPr lang="en-GB" sz="600" b="1" dirty="0">
                <a:latin typeface="Helvetica" pitchFamily="2" charset="0"/>
              </a:rPr>
              <a:t>1 domain (GOV.UK)</a:t>
            </a:r>
          </a:p>
          <a:p>
            <a:pPr algn="ctr"/>
            <a:r>
              <a:rPr lang="en-GB" sz="600" b="1" dirty="0">
                <a:latin typeface="Helvetica" pitchFamily="2" charset="0"/>
              </a:rPr>
              <a:t>468 Organisations </a:t>
            </a:r>
          </a:p>
          <a:p>
            <a:pPr algn="ctr"/>
            <a:r>
              <a:rPr lang="en-GB" sz="600" dirty="0">
                <a:latin typeface="Helvetica" pitchFamily="2" charset="0"/>
              </a:rPr>
              <a:t>(i.e., 44 departments, 424 executive agencies and public bodies)</a:t>
            </a:r>
          </a:p>
        </p:txBody>
      </p:sp>
      <p:sp>
        <p:nvSpPr>
          <p:cNvPr id="5" name="TextBox 4">
            <a:extLst>
              <a:ext uri="{FF2B5EF4-FFF2-40B4-BE49-F238E27FC236}">
                <a16:creationId xmlns:a16="http://schemas.microsoft.com/office/drawing/2014/main" id="{122068D4-624C-9C6D-396B-0E1D61280AC1}"/>
              </a:ext>
            </a:extLst>
          </p:cNvPr>
          <p:cNvSpPr txBox="1"/>
          <p:nvPr/>
        </p:nvSpPr>
        <p:spPr>
          <a:xfrm>
            <a:off x="-152348" y="951873"/>
            <a:ext cx="1337283" cy="369332"/>
          </a:xfrm>
          <a:prstGeom prst="rect">
            <a:avLst/>
          </a:prstGeom>
          <a:noFill/>
        </p:spPr>
        <p:txBody>
          <a:bodyPr wrap="square" rtlCol="0">
            <a:spAutoFit/>
          </a:bodyPr>
          <a:lstStyle/>
          <a:p>
            <a:pPr algn="ctr"/>
            <a:r>
              <a:rPr lang="en-GB" sz="600" dirty="0">
                <a:latin typeface="Helvetica" pitchFamily="2" charset="0"/>
              </a:rPr>
              <a:t>Quantifying</a:t>
            </a:r>
          </a:p>
          <a:p>
            <a:pPr algn="ctr"/>
            <a:r>
              <a:rPr lang="en-GB" sz="600" dirty="0">
                <a:latin typeface="Helvetica" pitchFamily="2" charset="0"/>
              </a:rPr>
              <a:t>dynamics and scale </a:t>
            </a:r>
          </a:p>
          <a:p>
            <a:pPr algn="ctr"/>
            <a:r>
              <a:rPr lang="en-GB" sz="600" dirty="0">
                <a:latin typeface="Helvetica" pitchFamily="2" charset="0"/>
              </a:rPr>
              <a:t>of service delivery</a:t>
            </a:r>
          </a:p>
        </p:txBody>
      </p:sp>
      <p:sp>
        <p:nvSpPr>
          <p:cNvPr id="6" name="TextBox 5">
            <a:extLst>
              <a:ext uri="{FF2B5EF4-FFF2-40B4-BE49-F238E27FC236}">
                <a16:creationId xmlns:a16="http://schemas.microsoft.com/office/drawing/2014/main" id="{43717571-E369-2D80-47DF-C88FE480D109}"/>
              </a:ext>
            </a:extLst>
          </p:cNvPr>
          <p:cNvSpPr txBox="1"/>
          <p:nvPr/>
        </p:nvSpPr>
        <p:spPr>
          <a:xfrm>
            <a:off x="1071177" y="957774"/>
            <a:ext cx="1184482" cy="369332"/>
          </a:xfrm>
          <a:prstGeom prst="rect">
            <a:avLst/>
          </a:prstGeom>
          <a:noFill/>
        </p:spPr>
        <p:txBody>
          <a:bodyPr wrap="square" rtlCol="0">
            <a:spAutoFit/>
          </a:bodyPr>
          <a:lstStyle/>
          <a:p>
            <a:pPr algn="ctr"/>
            <a:r>
              <a:rPr lang="en-GB" sz="600" dirty="0">
                <a:latin typeface="Helvetica" pitchFamily="2" charset="0"/>
              </a:rPr>
              <a:t>Estimating</a:t>
            </a:r>
          </a:p>
          <a:p>
            <a:pPr algn="ctr"/>
            <a:r>
              <a:rPr lang="en-GB" sz="600" dirty="0">
                <a:latin typeface="Helvetica" pitchFamily="2" charset="0"/>
              </a:rPr>
              <a:t>the potential of </a:t>
            </a:r>
          </a:p>
          <a:p>
            <a:pPr algn="ctr"/>
            <a:r>
              <a:rPr lang="en-GB" sz="600" dirty="0">
                <a:latin typeface="Helvetica" pitchFamily="2" charset="0"/>
              </a:rPr>
              <a:t>automation and AI</a:t>
            </a:r>
          </a:p>
        </p:txBody>
      </p:sp>
      <p:sp>
        <p:nvSpPr>
          <p:cNvPr id="19" name="TextBox 18">
            <a:extLst>
              <a:ext uri="{FF2B5EF4-FFF2-40B4-BE49-F238E27FC236}">
                <a16:creationId xmlns:a16="http://schemas.microsoft.com/office/drawing/2014/main" id="{51041DCE-7E91-6D86-0610-82F3D49C0659}"/>
              </a:ext>
            </a:extLst>
          </p:cNvPr>
          <p:cNvSpPr txBox="1"/>
          <p:nvPr/>
        </p:nvSpPr>
        <p:spPr>
          <a:xfrm>
            <a:off x="325352" y="157597"/>
            <a:ext cx="1585356" cy="238463"/>
          </a:xfrm>
          <a:prstGeom prst="rect">
            <a:avLst/>
          </a:prstGeom>
          <a:noFill/>
        </p:spPr>
        <p:txBody>
          <a:bodyPr wrap="square" rtlCol="0">
            <a:spAutoFit/>
          </a:bodyPr>
          <a:lstStyle/>
          <a:p>
            <a:pPr algn="ctr">
              <a:lnSpc>
                <a:spcPct val="150000"/>
              </a:lnSpc>
            </a:pPr>
            <a:r>
              <a:rPr lang="en-GB" sz="701" b="1" dirty="0">
                <a:latin typeface="Helvetica" pitchFamily="2" charset="0"/>
              </a:rPr>
              <a:t>UK Government</a:t>
            </a:r>
          </a:p>
        </p:txBody>
      </p:sp>
      <p:sp>
        <p:nvSpPr>
          <p:cNvPr id="21" name="Rectangle 20">
            <a:extLst>
              <a:ext uri="{FF2B5EF4-FFF2-40B4-BE49-F238E27FC236}">
                <a16:creationId xmlns:a16="http://schemas.microsoft.com/office/drawing/2014/main" id="{569C2496-DFAE-22EA-6D34-FA2B743EAE9F}"/>
              </a:ext>
            </a:extLst>
          </p:cNvPr>
          <p:cNvSpPr/>
          <p:nvPr/>
        </p:nvSpPr>
        <p:spPr>
          <a:xfrm>
            <a:off x="4768543" y="251814"/>
            <a:ext cx="2071985" cy="1187630"/>
          </a:xfrm>
          <a:prstGeom prst="rect">
            <a:avLst/>
          </a:prstGeom>
          <a:noFill/>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Rectangle 23">
            <a:extLst>
              <a:ext uri="{FF2B5EF4-FFF2-40B4-BE49-F238E27FC236}">
                <a16:creationId xmlns:a16="http://schemas.microsoft.com/office/drawing/2014/main" id="{12063674-96A9-B9BC-C580-AABE426DC22E}"/>
              </a:ext>
            </a:extLst>
          </p:cNvPr>
          <p:cNvSpPr/>
          <p:nvPr/>
        </p:nvSpPr>
        <p:spPr>
          <a:xfrm>
            <a:off x="2584982" y="252617"/>
            <a:ext cx="2049741" cy="3680746"/>
          </a:xfrm>
          <a:prstGeom prst="rect">
            <a:avLst/>
          </a:prstGeom>
          <a:noFill/>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35" name="Straight Arrow Connector 34">
            <a:extLst>
              <a:ext uri="{FF2B5EF4-FFF2-40B4-BE49-F238E27FC236}">
                <a16:creationId xmlns:a16="http://schemas.microsoft.com/office/drawing/2014/main" id="{489BA98C-2C86-62BC-AE26-1ABA91DE1052}"/>
              </a:ext>
            </a:extLst>
          </p:cNvPr>
          <p:cNvCxnSpPr>
            <a:cxnSpLocks/>
          </p:cNvCxnSpPr>
          <p:nvPr/>
        </p:nvCxnSpPr>
        <p:spPr>
          <a:xfrm>
            <a:off x="3339541" y="899053"/>
            <a:ext cx="304360" cy="0"/>
          </a:xfrm>
          <a:prstGeom prst="straightConnector1">
            <a:avLst/>
          </a:prstGeom>
          <a:ln w="9525">
            <a:solidFill>
              <a:schemeClr val="tx1"/>
            </a:solidFill>
            <a:headEnd type="triangle" w="sm" len="sm"/>
            <a:tailEnd type="none" w="sm" len="sm"/>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59219-6211-AF5D-913F-81863FEE04B6}"/>
              </a:ext>
            </a:extLst>
          </p:cNvPr>
          <p:cNvCxnSpPr>
            <a:cxnSpLocks/>
          </p:cNvCxnSpPr>
          <p:nvPr/>
        </p:nvCxnSpPr>
        <p:spPr>
          <a:xfrm>
            <a:off x="2446088" y="2050815"/>
            <a:ext cx="2198828" cy="0"/>
          </a:xfrm>
          <a:prstGeom prst="straightConnector1">
            <a:avLst/>
          </a:prstGeom>
          <a:ln w="9525">
            <a:solidFill>
              <a:srgbClr val="FF0000"/>
            </a:solidFill>
            <a:prstDash val="lg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37" name="TextBox 1036">
            <a:extLst>
              <a:ext uri="{FF2B5EF4-FFF2-40B4-BE49-F238E27FC236}">
                <a16:creationId xmlns:a16="http://schemas.microsoft.com/office/drawing/2014/main" id="{3E83846A-F6D3-496D-A0DC-DB5D93EBA861}"/>
              </a:ext>
            </a:extLst>
          </p:cNvPr>
          <p:cNvSpPr txBox="1"/>
          <p:nvPr/>
        </p:nvSpPr>
        <p:spPr>
          <a:xfrm>
            <a:off x="3951950" y="3561848"/>
            <a:ext cx="761791" cy="276999"/>
          </a:xfrm>
          <a:prstGeom prst="rect">
            <a:avLst/>
          </a:prstGeom>
          <a:noFill/>
        </p:spPr>
        <p:txBody>
          <a:bodyPr wrap="square" rtlCol="0">
            <a:spAutoFit/>
          </a:bodyPr>
          <a:lstStyle/>
          <a:p>
            <a:pPr algn="ctr"/>
            <a:r>
              <a:rPr lang="en-GB" sz="600" dirty="0">
                <a:latin typeface="Helvetica" pitchFamily="2" charset="0"/>
              </a:rPr>
              <a:t>Priority</a:t>
            </a:r>
          </a:p>
          <a:p>
            <a:pPr algn="ctr"/>
            <a:r>
              <a:rPr lang="en-GB" sz="600" dirty="0">
                <a:latin typeface="Helvetica" pitchFamily="2" charset="0"/>
              </a:rPr>
              <a:t>services</a:t>
            </a:r>
          </a:p>
        </p:txBody>
      </p:sp>
      <p:cxnSp>
        <p:nvCxnSpPr>
          <p:cNvPr id="1038" name="Straight Arrow Connector 1037">
            <a:extLst>
              <a:ext uri="{FF2B5EF4-FFF2-40B4-BE49-F238E27FC236}">
                <a16:creationId xmlns:a16="http://schemas.microsoft.com/office/drawing/2014/main" id="{F226ADB8-37BF-A597-36D9-BD36C935DA4B}"/>
              </a:ext>
            </a:extLst>
          </p:cNvPr>
          <p:cNvCxnSpPr>
            <a:cxnSpLocks/>
          </p:cNvCxnSpPr>
          <p:nvPr/>
        </p:nvCxnSpPr>
        <p:spPr>
          <a:xfrm>
            <a:off x="3417276" y="1846141"/>
            <a:ext cx="820374" cy="0"/>
          </a:xfrm>
          <a:prstGeom prst="straightConnector1">
            <a:avLst/>
          </a:prstGeom>
          <a:ln w="9525">
            <a:solidFill>
              <a:schemeClr val="tx1"/>
            </a:solidFill>
            <a:headEnd w="lg" len="sm"/>
            <a:tailEnd type="none" w="sm" len="sm"/>
          </a:ln>
        </p:spPr>
        <p:style>
          <a:lnRef idx="1">
            <a:schemeClr val="accent1"/>
          </a:lnRef>
          <a:fillRef idx="0">
            <a:schemeClr val="accent1"/>
          </a:fillRef>
          <a:effectRef idx="0">
            <a:schemeClr val="accent1"/>
          </a:effectRef>
          <a:fontRef idx="minor">
            <a:schemeClr val="tx1"/>
          </a:fontRef>
        </p:style>
      </p:cxnSp>
      <p:sp>
        <p:nvSpPr>
          <p:cNvPr id="1043" name="TextBox 1042">
            <a:extLst>
              <a:ext uri="{FF2B5EF4-FFF2-40B4-BE49-F238E27FC236}">
                <a16:creationId xmlns:a16="http://schemas.microsoft.com/office/drawing/2014/main" id="{86C92E44-73BC-3D00-F66E-569C413C1B3F}"/>
              </a:ext>
            </a:extLst>
          </p:cNvPr>
          <p:cNvSpPr txBox="1"/>
          <p:nvPr/>
        </p:nvSpPr>
        <p:spPr>
          <a:xfrm>
            <a:off x="3339541" y="3561848"/>
            <a:ext cx="761791" cy="276999"/>
          </a:xfrm>
          <a:prstGeom prst="rect">
            <a:avLst/>
          </a:prstGeom>
          <a:noFill/>
        </p:spPr>
        <p:txBody>
          <a:bodyPr wrap="square" rtlCol="0">
            <a:spAutoFit/>
          </a:bodyPr>
          <a:lstStyle/>
          <a:p>
            <a:pPr algn="ctr"/>
            <a:r>
              <a:rPr lang="en-GB" sz="600" dirty="0">
                <a:latin typeface="Helvetica" pitchFamily="2" charset="0"/>
              </a:rPr>
              <a:t>Non-priority</a:t>
            </a:r>
          </a:p>
          <a:p>
            <a:pPr algn="ctr"/>
            <a:r>
              <a:rPr lang="en-GB" sz="600" dirty="0">
                <a:latin typeface="Helvetica" pitchFamily="2" charset="0"/>
              </a:rPr>
              <a:t>services</a:t>
            </a:r>
          </a:p>
        </p:txBody>
      </p:sp>
      <p:cxnSp>
        <p:nvCxnSpPr>
          <p:cNvPr id="1047" name="Straight Connector 1046">
            <a:extLst>
              <a:ext uri="{FF2B5EF4-FFF2-40B4-BE49-F238E27FC236}">
                <a16:creationId xmlns:a16="http://schemas.microsoft.com/office/drawing/2014/main" id="{54FF957B-2EFA-418A-5DEB-D32D1B7887F8}"/>
              </a:ext>
            </a:extLst>
          </p:cNvPr>
          <p:cNvCxnSpPr>
            <a:cxnSpLocks/>
          </p:cNvCxnSpPr>
          <p:nvPr/>
        </p:nvCxnSpPr>
        <p:spPr>
          <a:xfrm flipV="1">
            <a:off x="2482918" y="606418"/>
            <a:ext cx="9600" cy="2898649"/>
          </a:xfrm>
          <a:prstGeom prst="line">
            <a:avLst/>
          </a:prstGeom>
          <a:ln w="95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53" name="Straight Connector 1052">
            <a:extLst>
              <a:ext uri="{FF2B5EF4-FFF2-40B4-BE49-F238E27FC236}">
                <a16:creationId xmlns:a16="http://schemas.microsoft.com/office/drawing/2014/main" id="{351AA5CF-0592-8E60-E277-DCBC5E96BF77}"/>
              </a:ext>
            </a:extLst>
          </p:cNvPr>
          <p:cNvCxnSpPr/>
          <p:nvPr/>
        </p:nvCxnSpPr>
        <p:spPr>
          <a:xfrm>
            <a:off x="2375926" y="609738"/>
            <a:ext cx="180975" cy="0"/>
          </a:xfrm>
          <a:prstGeom prst="line">
            <a:avLst/>
          </a:prstGeom>
          <a:ln w="95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54" name="Straight Connector 1053">
            <a:extLst>
              <a:ext uri="{FF2B5EF4-FFF2-40B4-BE49-F238E27FC236}">
                <a16:creationId xmlns:a16="http://schemas.microsoft.com/office/drawing/2014/main" id="{FCDE530E-7BC6-1546-8D27-752C00B90458}"/>
              </a:ext>
            </a:extLst>
          </p:cNvPr>
          <p:cNvCxnSpPr/>
          <p:nvPr/>
        </p:nvCxnSpPr>
        <p:spPr>
          <a:xfrm>
            <a:off x="2392430" y="2050815"/>
            <a:ext cx="180975" cy="0"/>
          </a:xfrm>
          <a:prstGeom prst="line">
            <a:avLst/>
          </a:prstGeom>
          <a:ln w="95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56" name="Straight Connector 1055">
            <a:extLst>
              <a:ext uri="{FF2B5EF4-FFF2-40B4-BE49-F238E27FC236}">
                <a16:creationId xmlns:a16="http://schemas.microsoft.com/office/drawing/2014/main" id="{AD9BC114-2012-6067-6AAA-951FC2461F45}"/>
              </a:ext>
            </a:extLst>
          </p:cNvPr>
          <p:cNvCxnSpPr/>
          <p:nvPr/>
        </p:nvCxnSpPr>
        <p:spPr>
          <a:xfrm>
            <a:off x="2408909" y="3501589"/>
            <a:ext cx="180975" cy="0"/>
          </a:xfrm>
          <a:prstGeom prst="line">
            <a:avLst/>
          </a:prstGeom>
          <a:ln w="9525">
            <a:solidFill>
              <a:srgbClr val="FF0000"/>
            </a:solidFill>
          </a:ln>
        </p:spPr>
        <p:style>
          <a:lnRef idx="1">
            <a:schemeClr val="accent1"/>
          </a:lnRef>
          <a:fillRef idx="0">
            <a:schemeClr val="accent1"/>
          </a:fillRef>
          <a:effectRef idx="0">
            <a:schemeClr val="accent1"/>
          </a:effectRef>
          <a:fontRef idx="minor">
            <a:schemeClr val="tx1"/>
          </a:fontRef>
        </p:style>
      </p:cxnSp>
      <p:sp>
        <p:nvSpPr>
          <p:cNvPr id="1057" name="TextBox 1056">
            <a:extLst>
              <a:ext uri="{FF2B5EF4-FFF2-40B4-BE49-F238E27FC236}">
                <a16:creationId xmlns:a16="http://schemas.microsoft.com/office/drawing/2014/main" id="{0D11A37A-CEFB-EE4B-CDA4-8E599E7B3D12}"/>
              </a:ext>
            </a:extLst>
          </p:cNvPr>
          <p:cNvSpPr txBox="1"/>
          <p:nvPr/>
        </p:nvSpPr>
        <p:spPr>
          <a:xfrm>
            <a:off x="1969734" y="516762"/>
            <a:ext cx="489236" cy="184666"/>
          </a:xfrm>
          <a:prstGeom prst="rect">
            <a:avLst/>
          </a:prstGeom>
          <a:noFill/>
        </p:spPr>
        <p:txBody>
          <a:bodyPr wrap="none" rtlCol="0">
            <a:spAutoFit/>
          </a:bodyPr>
          <a:lstStyle/>
          <a:p>
            <a:r>
              <a:rPr lang="en-GB" sz="600" dirty="0" err="1">
                <a:latin typeface="Helvetica" pitchFamily="2" charset="0"/>
              </a:rPr>
              <a:t>AST</a:t>
            </a:r>
            <a:r>
              <a:rPr lang="en-GB" sz="600" i="1" baseline="-25000" dirty="0" err="1">
                <a:latin typeface="Helvetica" pitchFamily="2" charset="0"/>
              </a:rPr>
              <a:t>k</a:t>
            </a:r>
            <a:r>
              <a:rPr lang="en-GB" sz="600" dirty="0">
                <a:latin typeface="Helvetica" pitchFamily="2" charset="0"/>
              </a:rPr>
              <a:t> = 1</a:t>
            </a:r>
          </a:p>
        </p:txBody>
      </p:sp>
      <p:sp>
        <p:nvSpPr>
          <p:cNvPr id="1058" name="TextBox 1057">
            <a:extLst>
              <a:ext uri="{FF2B5EF4-FFF2-40B4-BE49-F238E27FC236}">
                <a16:creationId xmlns:a16="http://schemas.microsoft.com/office/drawing/2014/main" id="{1DE34A63-36D6-EEE3-5096-E9C5F6B76BDB}"/>
              </a:ext>
            </a:extLst>
          </p:cNvPr>
          <p:cNvSpPr txBox="1"/>
          <p:nvPr/>
        </p:nvSpPr>
        <p:spPr>
          <a:xfrm>
            <a:off x="1979307" y="1960336"/>
            <a:ext cx="489236" cy="184666"/>
          </a:xfrm>
          <a:prstGeom prst="rect">
            <a:avLst/>
          </a:prstGeom>
          <a:noFill/>
        </p:spPr>
        <p:txBody>
          <a:bodyPr wrap="none" rtlCol="0">
            <a:spAutoFit/>
          </a:bodyPr>
          <a:lstStyle/>
          <a:p>
            <a:r>
              <a:rPr lang="en-GB" sz="600" dirty="0" err="1">
                <a:latin typeface="Helvetica" pitchFamily="2" charset="0"/>
              </a:rPr>
              <a:t>AST</a:t>
            </a:r>
            <a:r>
              <a:rPr lang="en-GB" sz="600" i="1" baseline="-25000" dirty="0" err="1">
                <a:latin typeface="Helvetica" pitchFamily="2" charset="0"/>
              </a:rPr>
              <a:t>k</a:t>
            </a:r>
            <a:r>
              <a:rPr lang="en-GB" sz="600" dirty="0">
                <a:latin typeface="Helvetica" pitchFamily="2" charset="0"/>
              </a:rPr>
              <a:t> = 0</a:t>
            </a:r>
          </a:p>
        </p:txBody>
      </p:sp>
      <p:sp>
        <p:nvSpPr>
          <p:cNvPr id="1059" name="TextBox 1058">
            <a:extLst>
              <a:ext uri="{FF2B5EF4-FFF2-40B4-BE49-F238E27FC236}">
                <a16:creationId xmlns:a16="http://schemas.microsoft.com/office/drawing/2014/main" id="{D711480A-BAD1-BA15-18D8-70C2526120C3}"/>
              </a:ext>
            </a:extLst>
          </p:cNvPr>
          <p:cNvSpPr txBox="1"/>
          <p:nvPr/>
        </p:nvSpPr>
        <p:spPr>
          <a:xfrm>
            <a:off x="1977633" y="3409256"/>
            <a:ext cx="532518" cy="184666"/>
          </a:xfrm>
          <a:prstGeom prst="rect">
            <a:avLst/>
          </a:prstGeom>
          <a:noFill/>
        </p:spPr>
        <p:txBody>
          <a:bodyPr wrap="none" rtlCol="0">
            <a:spAutoFit/>
          </a:bodyPr>
          <a:lstStyle/>
          <a:p>
            <a:r>
              <a:rPr lang="en-GB" sz="600" dirty="0" err="1">
                <a:latin typeface="Helvetica" pitchFamily="2" charset="0"/>
              </a:rPr>
              <a:t>AST</a:t>
            </a:r>
            <a:r>
              <a:rPr lang="en-GB" sz="600" i="1" baseline="-25000" dirty="0" err="1">
                <a:latin typeface="Helvetica" pitchFamily="2" charset="0"/>
              </a:rPr>
              <a:t>k</a:t>
            </a:r>
            <a:r>
              <a:rPr lang="en-GB" sz="600" dirty="0">
                <a:latin typeface="Helvetica" pitchFamily="2" charset="0"/>
              </a:rPr>
              <a:t> = –1</a:t>
            </a:r>
          </a:p>
        </p:txBody>
      </p:sp>
      <p:sp>
        <p:nvSpPr>
          <p:cNvPr id="1061" name="TextBox 1060">
            <a:extLst>
              <a:ext uri="{FF2B5EF4-FFF2-40B4-BE49-F238E27FC236}">
                <a16:creationId xmlns:a16="http://schemas.microsoft.com/office/drawing/2014/main" id="{F8C51E9D-ACF7-E6CD-370C-045F3AB8E30B}"/>
              </a:ext>
            </a:extLst>
          </p:cNvPr>
          <p:cNvSpPr txBox="1"/>
          <p:nvPr/>
        </p:nvSpPr>
        <p:spPr>
          <a:xfrm>
            <a:off x="2527174" y="480969"/>
            <a:ext cx="1006547" cy="738664"/>
          </a:xfrm>
          <a:prstGeom prst="rect">
            <a:avLst/>
          </a:prstGeom>
          <a:noFill/>
        </p:spPr>
        <p:txBody>
          <a:bodyPr wrap="square" rtlCol="0">
            <a:spAutoFit/>
          </a:bodyPr>
          <a:lstStyle/>
          <a:p>
            <a:r>
              <a:rPr lang="en-GB" sz="600" dirty="0">
                <a:solidFill>
                  <a:srgbClr val="1E1EFB"/>
                </a:solidFill>
                <a:latin typeface="Helvetica" pitchFamily="2" charset="0"/>
              </a:rPr>
              <a:t>AST = 0.8</a:t>
            </a:r>
          </a:p>
          <a:p>
            <a:r>
              <a:rPr lang="en-GB" sz="600" dirty="0">
                <a:latin typeface="Helvetica" pitchFamily="2" charset="0"/>
              </a:rPr>
              <a:t>Get a passport urgently: Renew or replace a passport urgently with the 1 day Premium service or the 1 week Fast Track service.</a:t>
            </a:r>
          </a:p>
        </p:txBody>
      </p:sp>
      <p:sp>
        <p:nvSpPr>
          <p:cNvPr id="1062" name="TextBox 1061">
            <a:extLst>
              <a:ext uri="{FF2B5EF4-FFF2-40B4-BE49-F238E27FC236}">
                <a16:creationId xmlns:a16="http://schemas.microsoft.com/office/drawing/2014/main" id="{76CD5558-6956-C11A-D0D9-27D3290689EC}"/>
              </a:ext>
            </a:extLst>
          </p:cNvPr>
          <p:cNvSpPr txBox="1"/>
          <p:nvPr/>
        </p:nvSpPr>
        <p:spPr>
          <a:xfrm>
            <a:off x="2536109" y="1262690"/>
            <a:ext cx="984599" cy="830997"/>
          </a:xfrm>
          <a:prstGeom prst="rect">
            <a:avLst/>
          </a:prstGeom>
          <a:noFill/>
        </p:spPr>
        <p:txBody>
          <a:bodyPr wrap="square" rtlCol="0">
            <a:spAutoFit/>
          </a:bodyPr>
          <a:lstStyle/>
          <a:p>
            <a:r>
              <a:rPr lang="en-GB" sz="600" dirty="0">
                <a:solidFill>
                  <a:srgbClr val="983398"/>
                </a:solidFill>
                <a:latin typeface="Helvetica" pitchFamily="2" charset="0"/>
              </a:rPr>
              <a:t>AST = 0.14</a:t>
            </a:r>
          </a:p>
          <a:p>
            <a:r>
              <a:rPr lang="en-GB" sz="600" dirty="0">
                <a:latin typeface="Helvetica" pitchFamily="2" charset="0"/>
              </a:rPr>
              <a:t>Apply for a basic criminal record check: How to apply for a basic DBS check to get a copy of your criminal record, and what you must provide. </a:t>
            </a:r>
          </a:p>
        </p:txBody>
      </p:sp>
      <p:sp>
        <p:nvSpPr>
          <p:cNvPr id="1063" name="TextBox 1062">
            <a:extLst>
              <a:ext uri="{FF2B5EF4-FFF2-40B4-BE49-F238E27FC236}">
                <a16:creationId xmlns:a16="http://schemas.microsoft.com/office/drawing/2014/main" id="{EFB85D11-6B27-432A-F6F8-0EF9B61018E9}"/>
              </a:ext>
            </a:extLst>
          </p:cNvPr>
          <p:cNvSpPr txBox="1"/>
          <p:nvPr/>
        </p:nvSpPr>
        <p:spPr>
          <a:xfrm>
            <a:off x="2528672" y="2190595"/>
            <a:ext cx="1049756" cy="923330"/>
          </a:xfrm>
          <a:prstGeom prst="rect">
            <a:avLst/>
          </a:prstGeom>
          <a:noFill/>
        </p:spPr>
        <p:txBody>
          <a:bodyPr wrap="square" rtlCol="0">
            <a:spAutoFit/>
          </a:bodyPr>
          <a:lstStyle/>
          <a:p>
            <a:r>
              <a:rPr lang="en-GB" sz="600" dirty="0">
                <a:solidFill>
                  <a:srgbClr val="1E1EFB"/>
                </a:solidFill>
                <a:latin typeface="Helvetica" pitchFamily="2" charset="0"/>
              </a:rPr>
              <a:t>AST = –0.25</a:t>
            </a:r>
          </a:p>
          <a:p>
            <a:r>
              <a:rPr lang="en-GB" sz="600" dirty="0">
                <a:latin typeface="Helvetica" pitchFamily="2" charset="0"/>
              </a:rPr>
              <a:t>Appeal against a </a:t>
            </a:r>
            <a:r>
              <a:rPr lang="en-GB" sz="600" dirty="0" smtClean="0">
                <a:latin typeface="Helvetica" pitchFamily="2" charset="0"/>
              </a:rPr>
              <a:t>visa or immigration </a:t>
            </a:r>
            <a:r>
              <a:rPr lang="en-GB" sz="600" dirty="0">
                <a:latin typeface="Helvetica" pitchFamily="2" charset="0"/>
              </a:rPr>
              <a:t>decision: You may need a visa to come to the UK to visit, study or work. You can appeal to the First-tier Tribunal (Immigration and Asylum Chamber).</a:t>
            </a:r>
          </a:p>
        </p:txBody>
      </p:sp>
      <p:cxnSp>
        <p:nvCxnSpPr>
          <p:cNvPr id="1065" name="Straight Arrow Connector 1064">
            <a:extLst>
              <a:ext uri="{FF2B5EF4-FFF2-40B4-BE49-F238E27FC236}">
                <a16:creationId xmlns:a16="http://schemas.microsoft.com/office/drawing/2014/main" id="{D2A0F1C8-744D-F534-7BC5-BB56A9E12710}"/>
              </a:ext>
            </a:extLst>
          </p:cNvPr>
          <p:cNvCxnSpPr>
            <a:cxnSpLocks/>
          </p:cNvCxnSpPr>
          <p:nvPr/>
        </p:nvCxnSpPr>
        <p:spPr>
          <a:xfrm>
            <a:off x="3451476" y="2379239"/>
            <a:ext cx="477553" cy="0"/>
          </a:xfrm>
          <a:prstGeom prst="straightConnector1">
            <a:avLst/>
          </a:prstGeom>
          <a:ln w="9525">
            <a:solidFill>
              <a:schemeClr val="tx1"/>
            </a:solidFill>
            <a:headEnd w="lg" len="sm"/>
            <a:tailEnd type="triangle" w="sm" len="sm"/>
          </a:ln>
        </p:spPr>
        <p:style>
          <a:lnRef idx="1">
            <a:schemeClr val="accent1"/>
          </a:lnRef>
          <a:fillRef idx="0">
            <a:schemeClr val="accent1"/>
          </a:fillRef>
          <a:effectRef idx="0">
            <a:schemeClr val="accent1"/>
          </a:effectRef>
          <a:fontRef idx="minor">
            <a:schemeClr val="tx1"/>
          </a:fontRef>
        </p:style>
      </p:cxnSp>
      <p:sp>
        <p:nvSpPr>
          <p:cNvPr id="1080" name="TextBox 1079">
            <a:extLst>
              <a:ext uri="{FF2B5EF4-FFF2-40B4-BE49-F238E27FC236}">
                <a16:creationId xmlns:a16="http://schemas.microsoft.com/office/drawing/2014/main" id="{38418898-D347-3774-9E8D-2E39F3D77001}"/>
              </a:ext>
            </a:extLst>
          </p:cNvPr>
          <p:cNvSpPr txBox="1"/>
          <p:nvPr/>
        </p:nvSpPr>
        <p:spPr>
          <a:xfrm>
            <a:off x="3376253" y="263020"/>
            <a:ext cx="1279220" cy="276999"/>
          </a:xfrm>
          <a:prstGeom prst="rect">
            <a:avLst/>
          </a:prstGeom>
          <a:noFill/>
        </p:spPr>
        <p:txBody>
          <a:bodyPr wrap="square" rtlCol="0">
            <a:spAutoFit/>
          </a:bodyPr>
          <a:lstStyle/>
          <a:p>
            <a:pPr algn="ctr"/>
            <a:r>
              <a:rPr lang="en-GB" sz="600" dirty="0">
                <a:latin typeface="Helvetica" pitchFamily="2" charset="0"/>
              </a:rPr>
              <a:t>Distribution of AST index scores across transactional services</a:t>
            </a:r>
          </a:p>
        </p:txBody>
      </p:sp>
      <p:cxnSp>
        <p:nvCxnSpPr>
          <p:cNvPr id="1085" name="Straight Arrow Connector 1084">
            <a:extLst>
              <a:ext uri="{FF2B5EF4-FFF2-40B4-BE49-F238E27FC236}">
                <a16:creationId xmlns:a16="http://schemas.microsoft.com/office/drawing/2014/main" id="{828DBF68-E828-7380-DE52-77D547DFE89B}"/>
              </a:ext>
            </a:extLst>
          </p:cNvPr>
          <p:cNvCxnSpPr>
            <a:cxnSpLocks/>
          </p:cNvCxnSpPr>
          <p:nvPr/>
        </p:nvCxnSpPr>
        <p:spPr>
          <a:xfrm>
            <a:off x="4297931" y="1846053"/>
            <a:ext cx="577517" cy="88"/>
          </a:xfrm>
          <a:prstGeom prst="straightConnector1">
            <a:avLst/>
          </a:prstGeom>
          <a:ln w="9525">
            <a:solidFill>
              <a:schemeClr val="tx1"/>
            </a:solidFill>
            <a:headEnd w="lg" len="sm"/>
            <a:tailEnd type="triangle" w="sm" len="sm"/>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56516F09-27B5-DC2E-C451-878081AFD848}"/>
              </a:ext>
            </a:extLst>
          </p:cNvPr>
          <p:cNvSpPr txBox="1"/>
          <p:nvPr/>
        </p:nvSpPr>
        <p:spPr>
          <a:xfrm>
            <a:off x="4637191" y="231611"/>
            <a:ext cx="1129606" cy="261610"/>
          </a:xfrm>
          <a:prstGeom prst="rect">
            <a:avLst/>
          </a:prstGeom>
          <a:noFill/>
        </p:spPr>
        <p:txBody>
          <a:bodyPr wrap="square" rtlCol="0">
            <a:spAutoFit/>
          </a:bodyPr>
          <a:lstStyle/>
          <a:p>
            <a:pPr algn="ctr"/>
            <a:r>
              <a:rPr lang="en-GB" sz="550" dirty="0">
                <a:latin typeface="Helvetica" pitchFamily="2" charset="0"/>
              </a:rPr>
              <a:t>Example service</a:t>
            </a:r>
          </a:p>
          <a:p>
            <a:pPr algn="ctr"/>
            <a:r>
              <a:rPr lang="en-GB" sz="550" dirty="0">
                <a:latin typeface="Helvetica" pitchFamily="2" charset="0"/>
              </a:rPr>
              <a:t>task content</a:t>
            </a:r>
          </a:p>
        </p:txBody>
      </p:sp>
      <p:sp>
        <p:nvSpPr>
          <p:cNvPr id="25" name="TextBox 24">
            <a:extLst>
              <a:ext uri="{FF2B5EF4-FFF2-40B4-BE49-F238E27FC236}">
                <a16:creationId xmlns:a16="http://schemas.microsoft.com/office/drawing/2014/main" id="{31B25722-BD5F-8271-141B-992CDF0F9DC7}"/>
              </a:ext>
            </a:extLst>
          </p:cNvPr>
          <p:cNvSpPr txBox="1"/>
          <p:nvPr/>
        </p:nvSpPr>
        <p:spPr>
          <a:xfrm>
            <a:off x="5669650" y="251212"/>
            <a:ext cx="1129606" cy="176972"/>
          </a:xfrm>
          <a:prstGeom prst="rect">
            <a:avLst/>
          </a:prstGeom>
          <a:noFill/>
        </p:spPr>
        <p:txBody>
          <a:bodyPr wrap="square" rtlCol="0">
            <a:spAutoFit/>
          </a:bodyPr>
          <a:lstStyle/>
          <a:p>
            <a:pPr algn="ctr"/>
            <a:r>
              <a:rPr lang="en-GB" sz="550" dirty="0">
                <a:latin typeface="Helvetica" pitchFamily="2" charset="0"/>
              </a:rPr>
              <a:t>AST equations</a:t>
            </a:r>
          </a:p>
        </p:txBody>
      </p:sp>
      <p:grpSp>
        <p:nvGrpSpPr>
          <p:cNvPr id="1024" name="Group 1023">
            <a:extLst>
              <a:ext uri="{FF2B5EF4-FFF2-40B4-BE49-F238E27FC236}">
                <a16:creationId xmlns:a16="http://schemas.microsoft.com/office/drawing/2014/main" id="{F7058092-19AD-A42F-5C29-8BE4AA904DB0}"/>
              </a:ext>
            </a:extLst>
          </p:cNvPr>
          <p:cNvGrpSpPr/>
          <p:nvPr/>
        </p:nvGrpSpPr>
        <p:grpSpPr>
          <a:xfrm>
            <a:off x="5615941" y="415742"/>
            <a:ext cx="1262686" cy="1027373"/>
            <a:chOff x="5639320" y="252483"/>
            <a:chExt cx="1262686" cy="1027373"/>
          </a:xfrm>
        </p:grpSpPr>
        <p:sp>
          <p:nvSpPr>
            <p:cNvPr id="26" name="TextBox 25">
              <a:extLst>
                <a:ext uri="{FF2B5EF4-FFF2-40B4-BE49-F238E27FC236}">
                  <a16:creationId xmlns:a16="http://schemas.microsoft.com/office/drawing/2014/main" id="{7F7309C6-13E1-F95F-81F3-2D7F77BDA9A3}"/>
                </a:ext>
              </a:extLst>
            </p:cNvPr>
            <p:cNvSpPr txBox="1"/>
            <p:nvPr/>
          </p:nvSpPr>
          <p:spPr>
            <a:xfrm>
              <a:off x="5644931" y="252483"/>
              <a:ext cx="1257075" cy="161583"/>
            </a:xfrm>
            <a:prstGeom prst="rect">
              <a:avLst/>
            </a:prstGeom>
            <a:noFill/>
          </p:spPr>
          <p:txBody>
            <a:bodyPr wrap="none" rtlCol="0">
              <a:spAutoFit/>
            </a:bodyPr>
            <a:lstStyle/>
            <a:p>
              <a:r>
                <a:rPr lang="en-GB" sz="450" dirty="0" err="1">
                  <a:latin typeface="Helvetica" pitchFamily="2" charset="0"/>
                </a:rPr>
                <a:t>AST</a:t>
              </a:r>
              <a:r>
                <a:rPr lang="en-GB" sz="450" i="1" baseline="-25000" dirty="0" err="1">
                  <a:latin typeface="Helvetica" pitchFamily="2" charset="0"/>
                </a:rPr>
                <a:t>k</a:t>
              </a:r>
              <a:r>
                <a:rPr lang="en-GB" sz="450" i="1" baseline="-25000" dirty="0">
                  <a:latin typeface="Helvetica" pitchFamily="2" charset="0"/>
                </a:rPr>
                <a:t> </a:t>
              </a:r>
              <a:r>
                <a:rPr lang="en-GB" sz="450" dirty="0">
                  <a:latin typeface="Helvetica" pitchFamily="2" charset="0"/>
                </a:rPr>
                <a:t>= </a:t>
              </a:r>
              <a:r>
                <a:rPr lang="en-GB" sz="450" dirty="0" err="1">
                  <a:latin typeface="Helvetica" pitchFamily="2" charset="0"/>
                </a:rPr>
                <a:t>RC</a:t>
              </a:r>
              <a:r>
                <a:rPr lang="en-GB" sz="450" i="1" baseline="-25000" dirty="0" err="1">
                  <a:latin typeface="Helvetica" pitchFamily="2" charset="0"/>
                </a:rPr>
                <a:t>k</a:t>
              </a:r>
              <a:r>
                <a:rPr lang="en-GB" sz="450" dirty="0">
                  <a:latin typeface="Helvetica" pitchFamily="2" charset="0"/>
                </a:rPr>
                <a:t> + </a:t>
              </a:r>
              <a:r>
                <a:rPr lang="en-GB" sz="450" dirty="0" err="1">
                  <a:latin typeface="Helvetica" pitchFamily="2" charset="0"/>
                </a:rPr>
                <a:t>RM</a:t>
              </a:r>
              <a:r>
                <a:rPr lang="en-GB" sz="450" i="1" baseline="-25000" dirty="0" err="1">
                  <a:latin typeface="Helvetica" pitchFamily="2" charset="0"/>
                </a:rPr>
                <a:t>k</a:t>
              </a:r>
              <a:r>
                <a:rPr lang="en-GB" sz="450" dirty="0">
                  <a:latin typeface="Helvetica" pitchFamily="2" charset="0"/>
                </a:rPr>
                <a:t> – </a:t>
              </a:r>
              <a:r>
                <a:rPr lang="en-GB" sz="450" dirty="0" err="1">
                  <a:latin typeface="Helvetica" pitchFamily="2" charset="0"/>
                </a:rPr>
                <a:t>NRA</a:t>
              </a:r>
              <a:r>
                <a:rPr lang="en-GB" sz="450" i="1" baseline="-25000" dirty="0" err="1">
                  <a:latin typeface="Helvetica" pitchFamily="2" charset="0"/>
                </a:rPr>
                <a:t>k</a:t>
              </a:r>
              <a:r>
                <a:rPr lang="en-GB" sz="450" dirty="0">
                  <a:latin typeface="Helvetica" pitchFamily="2" charset="0"/>
                </a:rPr>
                <a:t> – </a:t>
              </a:r>
              <a:r>
                <a:rPr lang="en-GB" sz="450" dirty="0" err="1">
                  <a:latin typeface="Helvetica" pitchFamily="2" charset="0"/>
                </a:rPr>
                <a:t>NRI</a:t>
              </a:r>
              <a:r>
                <a:rPr lang="en-GB" sz="450" i="1" baseline="-25000" dirty="0" err="1">
                  <a:latin typeface="Helvetica" pitchFamily="2" charset="0"/>
                </a:rPr>
                <a:t>k</a:t>
              </a:r>
              <a:r>
                <a:rPr lang="en-GB" sz="450" dirty="0">
                  <a:latin typeface="Helvetica" pitchFamily="2" charset="0"/>
                </a:rPr>
                <a:t> – </a:t>
              </a:r>
              <a:r>
                <a:rPr lang="en-GB" sz="450" dirty="0" err="1">
                  <a:latin typeface="Helvetica" pitchFamily="2" charset="0"/>
                </a:rPr>
                <a:t>NRM</a:t>
              </a:r>
              <a:r>
                <a:rPr lang="en-GB" sz="450" i="1" baseline="-25000" dirty="0" err="1">
                  <a:latin typeface="Helvetica" pitchFamily="2" charset="0"/>
                </a:rPr>
                <a:t>k</a:t>
              </a:r>
              <a:endParaRPr lang="en-GB" sz="450" dirty="0">
                <a:latin typeface="Helvetica" pitchFamily="2" charset="0"/>
              </a:endParaRPr>
            </a:p>
          </p:txBody>
        </p:sp>
        <p:sp>
          <p:nvSpPr>
            <p:cNvPr id="36" name="TextBox 35">
              <a:extLst>
                <a:ext uri="{FF2B5EF4-FFF2-40B4-BE49-F238E27FC236}">
                  <a16:creationId xmlns:a16="http://schemas.microsoft.com/office/drawing/2014/main" id="{FBA1FE88-16BE-B645-23B9-598A3E899F95}"/>
                </a:ext>
              </a:extLst>
            </p:cNvPr>
            <p:cNvSpPr txBox="1"/>
            <p:nvPr/>
          </p:nvSpPr>
          <p:spPr>
            <a:xfrm>
              <a:off x="5639320" y="394998"/>
              <a:ext cx="1262686" cy="884858"/>
            </a:xfrm>
            <a:prstGeom prst="rect">
              <a:avLst/>
            </a:prstGeom>
            <a:noFill/>
          </p:spPr>
          <p:txBody>
            <a:bodyPr wrap="square" rtlCol="0">
              <a:spAutoFit/>
            </a:bodyPr>
            <a:lstStyle/>
            <a:p>
              <a:r>
                <a:rPr lang="en-GB" sz="450" dirty="0">
                  <a:latin typeface="Helvetica" pitchFamily="2" charset="0"/>
                </a:rPr>
                <a:t>where </a:t>
              </a:r>
              <a:r>
                <a:rPr lang="en-GB" sz="450" dirty="0" err="1">
                  <a:latin typeface="Helvetica" pitchFamily="2" charset="0"/>
                </a:rPr>
                <a:t>RC</a:t>
              </a:r>
              <a:r>
                <a:rPr lang="en-GB" sz="450" i="1" baseline="-25000" dirty="0" err="1">
                  <a:latin typeface="Helvetica" pitchFamily="2" charset="0"/>
                </a:rPr>
                <a:t>k</a:t>
              </a:r>
              <a:r>
                <a:rPr lang="en-GB" sz="450" i="1" baseline="-25000" dirty="0">
                  <a:latin typeface="Helvetica" pitchFamily="2" charset="0"/>
                </a:rPr>
                <a:t> </a:t>
              </a:r>
              <a:r>
                <a:rPr lang="en-GB" sz="450" dirty="0">
                  <a:latin typeface="Helvetica" pitchFamily="2" charset="0"/>
                </a:rPr>
                <a:t>, </a:t>
              </a:r>
              <a:r>
                <a:rPr lang="en-GB" sz="450" dirty="0" err="1">
                  <a:latin typeface="Helvetica" pitchFamily="2" charset="0"/>
                </a:rPr>
                <a:t>RM</a:t>
              </a:r>
              <a:r>
                <a:rPr lang="en-GB" sz="450" i="1" baseline="-25000" dirty="0" err="1">
                  <a:latin typeface="Helvetica" pitchFamily="2" charset="0"/>
                </a:rPr>
                <a:t>k</a:t>
              </a:r>
              <a:r>
                <a:rPr lang="en-GB" sz="450" dirty="0">
                  <a:latin typeface="Helvetica" pitchFamily="2" charset="0"/>
                </a:rPr>
                <a:t> , </a:t>
              </a:r>
              <a:r>
                <a:rPr lang="en-GB" sz="450" dirty="0" err="1">
                  <a:latin typeface="Helvetica" pitchFamily="2" charset="0"/>
                </a:rPr>
                <a:t>NRA</a:t>
              </a:r>
              <a:r>
                <a:rPr lang="en-GB" sz="450" i="1" baseline="-25000" dirty="0" err="1">
                  <a:latin typeface="Helvetica" pitchFamily="2" charset="0"/>
                </a:rPr>
                <a:t>k</a:t>
              </a:r>
              <a:r>
                <a:rPr lang="en-GB" sz="450" dirty="0">
                  <a:latin typeface="Helvetica" pitchFamily="2" charset="0"/>
                </a:rPr>
                <a:t> , </a:t>
              </a:r>
              <a:r>
                <a:rPr lang="en-GB" sz="450" dirty="0" err="1">
                  <a:latin typeface="Helvetica" pitchFamily="2" charset="0"/>
                </a:rPr>
                <a:t>NRI</a:t>
              </a:r>
              <a:r>
                <a:rPr lang="en-GB" sz="450" i="1" baseline="-25000" dirty="0" err="1">
                  <a:latin typeface="Helvetica" pitchFamily="2" charset="0"/>
                </a:rPr>
                <a:t>k</a:t>
              </a:r>
              <a:r>
                <a:rPr lang="en-GB" sz="450" dirty="0">
                  <a:latin typeface="Helvetica" pitchFamily="2" charset="0"/>
                </a:rPr>
                <a:t> and </a:t>
              </a:r>
            </a:p>
            <a:p>
              <a:r>
                <a:rPr lang="en-GB" sz="450" dirty="0" err="1">
                  <a:latin typeface="Helvetica" pitchFamily="2" charset="0"/>
                </a:rPr>
                <a:t>NRM</a:t>
              </a:r>
              <a:r>
                <a:rPr lang="en-GB" sz="450" i="1" baseline="-25000" dirty="0" err="1">
                  <a:latin typeface="Helvetica" pitchFamily="2" charset="0"/>
                </a:rPr>
                <a:t>k</a:t>
              </a:r>
              <a:r>
                <a:rPr lang="en-GB" sz="450" dirty="0">
                  <a:latin typeface="Helvetica" pitchFamily="2" charset="0"/>
                </a:rPr>
                <a:t> are computed using the equation:</a:t>
              </a:r>
            </a:p>
            <a:p>
              <a:endParaRPr lang="en-GB" sz="450" dirty="0">
                <a:latin typeface="Helvetica" pitchFamily="2" charset="0"/>
              </a:endParaRPr>
            </a:p>
            <a:p>
              <a:endParaRPr lang="en-GB" sz="450" dirty="0">
                <a:latin typeface="Helvetica" pitchFamily="2" charset="0"/>
              </a:endParaRPr>
            </a:p>
            <a:p>
              <a:endParaRPr lang="en-GB" sz="450" dirty="0">
                <a:latin typeface="Helvetica" pitchFamily="2" charset="0"/>
              </a:endParaRPr>
            </a:p>
            <a:p>
              <a:endParaRPr lang="en-GB" sz="450" dirty="0">
                <a:latin typeface="Helvetica" pitchFamily="2" charset="0"/>
              </a:endParaRPr>
            </a:p>
            <a:p>
              <a:endParaRPr lang="en-GB" sz="450" dirty="0">
                <a:latin typeface="Helvetica" pitchFamily="2" charset="0"/>
              </a:endParaRPr>
            </a:p>
            <a:p>
              <a:endParaRPr lang="en-GB" sz="450" dirty="0">
                <a:latin typeface="Helvetica" pitchFamily="2" charset="0"/>
              </a:endParaRPr>
            </a:p>
            <a:p>
              <a:endParaRPr lang="en-GB" sz="200" dirty="0">
                <a:latin typeface="Helvetica" pitchFamily="2" charset="0"/>
              </a:endParaRPr>
            </a:p>
            <a:p>
              <a:r>
                <a:rPr lang="en-GB" sz="450" dirty="0">
                  <a:latin typeface="Helvetica" pitchFamily="2" charset="0"/>
                </a:rPr>
                <a:t>where T is the task content, </a:t>
              </a:r>
              <a:r>
                <a:rPr lang="en-GB" sz="450" i="1" dirty="0">
                  <a:latin typeface="Helvetica" pitchFamily="2" charset="0"/>
                </a:rPr>
                <a:t>j</a:t>
              </a:r>
              <a:r>
                <a:rPr lang="en-GB" sz="450" dirty="0">
                  <a:latin typeface="Helvetica" pitchFamily="2" charset="0"/>
                </a:rPr>
                <a:t> indicates the five task groups, and </a:t>
              </a:r>
              <a:r>
                <a:rPr lang="en-GB" sz="450" i="1" dirty="0">
                  <a:latin typeface="Helvetica" pitchFamily="2" charset="0"/>
                </a:rPr>
                <a:t>k</a:t>
              </a:r>
              <a:r>
                <a:rPr lang="en-GB" sz="450" dirty="0">
                  <a:latin typeface="Helvetica" pitchFamily="2" charset="0"/>
                </a:rPr>
                <a:t> stands for each of the 201 transactional services.</a:t>
              </a:r>
            </a:p>
          </p:txBody>
        </p:sp>
        <p:sp>
          <p:nvSpPr>
            <p:cNvPr id="45" name="TextBox 44">
              <a:extLst>
                <a:ext uri="{FF2B5EF4-FFF2-40B4-BE49-F238E27FC236}">
                  <a16:creationId xmlns:a16="http://schemas.microsoft.com/office/drawing/2014/main" id="{967A537C-03A1-7B05-DE14-8EE0881B2331}"/>
                </a:ext>
              </a:extLst>
            </p:cNvPr>
            <p:cNvSpPr txBox="1"/>
            <p:nvPr/>
          </p:nvSpPr>
          <p:spPr>
            <a:xfrm>
              <a:off x="5767449" y="607257"/>
              <a:ext cx="1117232" cy="394980"/>
            </a:xfrm>
            <a:prstGeom prst="rect">
              <a:avLst/>
            </a:prstGeom>
            <a:noFill/>
          </p:spPr>
          <p:txBody>
            <a:bodyPr wrap="square">
              <a:spAutoFit/>
            </a:bodyPr>
            <a:lstStyle/>
            <a:p>
              <a:pPr algn="ctr"/>
              <a:r>
                <a:rPr lang="en-GB" sz="450" dirty="0">
                  <a:latin typeface="Helvetica" pitchFamily="2" charset="0"/>
                  <a:cs typeface="Hadassah Friedlaender" panose="02020603050405020304" pitchFamily="18" charset="-79"/>
                </a:rPr>
                <a:t>number of tasks in task </a:t>
              </a:r>
            </a:p>
            <a:p>
              <a:pPr algn="ctr">
                <a:spcAft>
                  <a:spcPts val="150"/>
                </a:spcAft>
              </a:pPr>
              <a:r>
                <a:rPr lang="en-GB" sz="450" dirty="0">
                  <a:latin typeface="Helvetica" pitchFamily="2" charset="0"/>
                  <a:cs typeface="Hadassah Friedlaender" panose="02020603050405020304" pitchFamily="18" charset="-79"/>
                </a:rPr>
                <a:t>group </a:t>
              </a:r>
              <a:r>
                <a:rPr lang="en-GB" sz="450" i="1" dirty="0">
                  <a:latin typeface="Helvetica" pitchFamily="2" charset="0"/>
                  <a:cs typeface="Hadassah Friedlaender" panose="02020603050405020304" pitchFamily="18" charset="-79"/>
                </a:rPr>
                <a:t>j  </a:t>
              </a:r>
              <a:r>
                <a:rPr lang="en-GB" sz="450" dirty="0">
                  <a:latin typeface="Helvetica" pitchFamily="2" charset="0"/>
                  <a:cs typeface="Hadassah Friedlaender" panose="02020603050405020304" pitchFamily="18" charset="-79"/>
                </a:rPr>
                <a:t>in service </a:t>
              </a:r>
              <a:r>
                <a:rPr lang="en-GB" sz="450" i="1" dirty="0">
                  <a:latin typeface="Helvetica" pitchFamily="2" charset="0"/>
                  <a:cs typeface="Hadassah Friedlaender" panose="02020603050405020304" pitchFamily="18" charset="-79"/>
                </a:rPr>
                <a:t>k</a:t>
              </a:r>
              <a:r>
                <a:rPr lang="en-GB" sz="450" dirty="0">
                  <a:latin typeface="Helvetica" pitchFamily="2" charset="0"/>
                  <a:cs typeface="Hadassah Friedlaender" panose="02020603050405020304" pitchFamily="18" charset="-79"/>
                </a:rPr>
                <a:t> </a:t>
              </a:r>
            </a:p>
            <a:p>
              <a:pPr algn="ctr"/>
              <a:r>
                <a:rPr lang="en-GB" sz="450" dirty="0">
                  <a:latin typeface="Helvetica" pitchFamily="2" charset="0"/>
                  <a:cs typeface="Hadassah Friedlaender" panose="02020603050405020304" pitchFamily="18" charset="-79"/>
                </a:rPr>
                <a:t>total number of tasks </a:t>
              </a:r>
            </a:p>
            <a:p>
              <a:pPr algn="ctr"/>
              <a:r>
                <a:rPr lang="en-GB" sz="450" dirty="0">
                  <a:latin typeface="Helvetica" pitchFamily="2" charset="0"/>
                  <a:cs typeface="Hadassah Friedlaender" panose="02020603050405020304" pitchFamily="18" charset="-79"/>
                </a:rPr>
                <a:t>in service </a:t>
              </a:r>
              <a:r>
                <a:rPr lang="en-GB" sz="450" i="1" dirty="0">
                  <a:latin typeface="Helvetica" pitchFamily="2" charset="0"/>
                  <a:cs typeface="Hadassah Friedlaender" panose="02020603050405020304" pitchFamily="18" charset="-79"/>
                </a:rPr>
                <a:t>k</a:t>
              </a:r>
            </a:p>
          </p:txBody>
        </p:sp>
        <p:sp>
          <p:nvSpPr>
            <p:cNvPr id="47" name="TextBox 46">
              <a:extLst>
                <a:ext uri="{FF2B5EF4-FFF2-40B4-BE49-F238E27FC236}">
                  <a16:creationId xmlns:a16="http://schemas.microsoft.com/office/drawing/2014/main" id="{FF1F9A37-0C73-0002-49FE-D813050217CB}"/>
                </a:ext>
              </a:extLst>
            </p:cNvPr>
            <p:cNvSpPr txBox="1"/>
            <p:nvPr/>
          </p:nvSpPr>
          <p:spPr>
            <a:xfrm>
              <a:off x="5682248" y="716660"/>
              <a:ext cx="420924" cy="161583"/>
            </a:xfrm>
            <a:prstGeom prst="rect">
              <a:avLst/>
            </a:prstGeom>
            <a:noFill/>
          </p:spPr>
          <p:txBody>
            <a:bodyPr wrap="square">
              <a:spAutoFit/>
            </a:bodyPr>
            <a:lstStyle/>
            <a:p>
              <a:r>
                <a:rPr lang="en-GB" sz="450" dirty="0" err="1">
                  <a:latin typeface="Helvetica" pitchFamily="2" charset="0"/>
                  <a:cs typeface="Hadassah Friedlaender" panose="02020603050405020304" pitchFamily="18" charset="-79"/>
                </a:rPr>
                <a:t>T</a:t>
              </a:r>
              <a:r>
                <a:rPr lang="en-GB" sz="450" i="1" baseline="-25000" dirty="0" err="1">
                  <a:latin typeface="Helvetica" pitchFamily="2" charset="0"/>
                </a:rPr>
                <a:t>jk</a:t>
              </a:r>
              <a:r>
                <a:rPr lang="en-GB" sz="450" i="1" baseline="-25000" dirty="0">
                  <a:latin typeface="Helvetica" pitchFamily="2" charset="0"/>
                </a:rPr>
                <a:t> </a:t>
              </a:r>
              <a:r>
                <a:rPr lang="en-GB" sz="450" dirty="0">
                  <a:latin typeface="Helvetica" pitchFamily="2" charset="0"/>
                  <a:cs typeface="Hadassah Friedlaender" panose="02020603050405020304" pitchFamily="18" charset="-79"/>
                </a:rPr>
                <a:t>= </a:t>
              </a:r>
              <a:endParaRPr lang="en-GB" sz="450" dirty="0"/>
            </a:p>
          </p:txBody>
        </p:sp>
        <p:cxnSp>
          <p:nvCxnSpPr>
            <p:cNvPr id="55" name="Straight Connector 54">
              <a:extLst>
                <a:ext uri="{FF2B5EF4-FFF2-40B4-BE49-F238E27FC236}">
                  <a16:creationId xmlns:a16="http://schemas.microsoft.com/office/drawing/2014/main" id="{1EEF0847-7FAB-BEFD-3C07-AF0A64BCB4AB}"/>
                </a:ext>
              </a:extLst>
            </p:cNvPr>
            <p:cNvCxnSpPr>
              <a:cxnSpLocks/>
            </p:cNvCxnSpPr>
            <p:nvPr/>
          </p:nvCxnSpPr>
          <p:spPr>
            <a:xfrm>
              <a:off x="5921376" y="803578"/>
              <a:ext cx="785680" cy="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026" name="TextBox 1025">
            <a:extLst>
              <a:ext uri="{FF2B5EF4-FFF2-40B4-BE49-F238E27FC236}">
                <a16:creationId xmlns:a16="http://schemas.microsoft.com/office/drawing/2014/main" id="{175F723B-C47E-E640-B530-3AD6D2F28FD7}"/>
              </a:ext>
            </a:extLst>
          </p:cNvPr>
          <p:cNvSpPr txBox="1"/>
          <p:nvPr/>
        </p:nvSpPr>
        <p:spPr>
          <a:xfrm>
            <a:off x="4817458" y="1533372"/>
            <a:ext cx="2021942" cy="176972"/>
          </a:xfrm>
          <a:prstGeom prst="rect">
            <a:avLst/>
          </a:prstGeom>
          <a:noFill/>
        </p:spPr>
        <p:txBody>
          <a:bodyPr wrap="square" rtlCol="0">
            <a:spAutoFit/>
          </a:bodyPr>
          <a:lstStyle/>
          <a:p>
            <a:pPr algn="ctr"/>
            <a:r>
              <a:rPr lang="en-GB" sz="550" dirty="0">
                <a:latin typeface="Helvetica" pitchFamily="2" charset="0"/>
              </a:rPr>
              <a:t>Example service tools and methods of work description</a:t>
            </a:r>
          </a:p>
        </p:txBody>
      </p:sp>
      <p:cxnSp>
        <p:nvCxnSpPr>
          <p:cNvPr id="1066" name="Straight Connector 1065">
            <a:extLst>
              <a:ext uri="{FF2B5EF4-FFF2-40B4-BE49-F238E27FC236}">
                <a16:creationId xmlns:a16="http://schemas.microsoft.com/office/drawing/2014/main" id="{F8091659-0A3E-EDDF-F0EA-857D79356442}"/>
              </a:ext>
            </a:extLst>
          </p:cNvPr>
          <p:cNvCxnSpPr>
            <a:cxnSpLocks/>
          </p:cNvCxnSpPr>
          <p:nvPr/>
        </p:nvCxnSpPr>
        <p:spPr>
          <a:xfrm>
            <a:off x="4872479" y="1836295"/>
            <a:ext cx="1900953"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8" name="Straight Connector 1067">
            <a:extLst>
              <a:ext uri="{FF2B5EF4-FFF2-40B4-BE49-F238E27FC236}">
                <a16:creationId xmlns:a16="http://schemas.microsoft.com/office/drawing/2014/main" id="{C219BC94-B20A-B680-5170-216365664B1C}"/>
              </a:ext>
            </a:extLst>
          </p:cNvPr>
          <p:cNvCxnSpPr>
            <a:cxnSpLocks/>
          </p:cNvCxnSpPr>
          <p:nvPr/>
        </p:nvCxnSpPr>
        <p:spPr>
          <a:xfrm>
            <a:off x="4871310" y="2709880"/>
            <a:ext cx="1900953"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1074" name="TextBox 1073">
            <a:extLst>
              <a:ext uri="{FF2B5EF4-FFF2-40B4-BE49-F238E27FC236}">
                <a16:creationId xmlns:a16="http://schemas.microsoft.com/office/drawing/2014/main" id="{9CF92F2F-79E8-3739-22A0-7C4C9389E462}"/>
              </a:ext>
            </a:extLst>
          </p:cNvPr>
          <p:cNvSpPr txBox="1"/>
          <p:nvPr/>
        </p:nvSpPr>
        <p:spPr>
          <a:xfrm>
            <a:off x="4856392" y="2698881"/>
            <a:ext cx="2021942" cy="176972"/>
          </a:xfrm>
          <a:prstGeom prst="rect">
            <a:avLst/>
          </a:prstGeom>
          <a:noFill/>
        </p:spPr>
        <p:txBody>
          <a:bodyPr wrap="square" rtlCol="0">
            <a:spAutoFit/>
          </a:bodyPr>
          <a:lstStyle/>
          <a:p>
            <a:pPr algn="ctr"/>
            <a:r>
              <a:rPr lang="en-GB" sz="550" dirty="0" err="1">
                <a:latin typeface="Helvetica" pitchFamily="2" charset="0"/>
              </a:rPr>
              <a:t>PGenAI</a:t>
            </a:r>
            <a:r>
              <a:rPr lang="en-GB" sz="550" dirty="0">
                <a:latin typeface="Helvetica" pitchFamily="2" charset="0"/>
              </a:rPr>
              <a:t> rubric scoring guide schematic</a:t>
            </a:r>
          </a:p>
        </p:txBody>
      </p:sp>
      <p:cxnSp>
        <p:nvCxnSpPr>
          <p:cNvPr id="1079" name="Straight Connector 1078">
            <a:extLst>
              <a:ext uri="{FF2B5EF4-FFF2-40B4-BE49-F238E27FC236}">
                <a16:creationId xmlns:a16="http://schemas.microsoft.com/office/drawing/2014/main" id="{293593BD-4F5E-5BBE-C9A0-DA0561C4A529}"/>
              </a:ext>
            </a:extLst>
          </p:cNvPr>
          <p:cNvCxnSpPr>
            <a:cxnSpLocks/>
          </p:cNvCxnSpPr>
          <p:nvPr/>
        </p:nvCxnSpPr>
        <p:spPr>
          <a:xfrm>
            <a:off x="4877371" y="3017880"/>
            <a:ext cx="1900953"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81" name="Straight Connector 1080">
            <a:extLst>
              <a:ext uri="{FF2B5EF4-FFF2-40B4-BE49-F238E27FC236}">
                <a16:creationId xmlns:a16="http://schemas.microsoft.com/office/drawing/2014/main" id="{EE0B01FD-74C0-F1E7-A312-BA2C325408E5}"/>
              </a:ext>
            </a:extLst>
          </p:cNvPr>
          <p:cNvCxnSpPr>
            <a:cxnSpLocks/>
          </p:cNvCxnSpPr>
          <p:nvPr/>
        </p:nvCxnSpPr>
        <p:spPr>
          <a:xfrm>
            <a:off x="4877371" y="3891465"/>
            <a:ext cx="1907559"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1088" name="Rectangle 1087">
            <a:extLst>
              <a:ext uri="{FF2B5EF4-FFF2-40B4-BE49-F238E27FC236}">
                <a16:creationId xmlns:a16="http://schemas.microsoft.com/office/drawing/2014/main" id="{350F63EC-FFEA-A174-C33A-C6368580D7E8}"/>
              </a:ext>
            </a:extLst>
          </p:cNvPr>
          <p:cNvSpPr/>
          <p:nvPr/>
        </p:nvSpPr>
        <p:spPr>
          <a:xfrm>
            <a:off x="4869938" y="3259448"/>
            <a:ext cx="1909537" cy="196817"/>
          </a:xfrm>
          <a:prstGeom prst="rect">
            <a:avLst/>
          </a:prstGeom>
          <a:solidFill>
            <a:srgbClr val="FFF2B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89" name="Rectangle 1088">
            <a:extLst>
              <a:ext uri="{FF2B5EF4-FFF2-40B4-BE49-F238E27FC236}">
                <a16:creationId xmlns:a16="http://schemas.microsoft.com/office/drawing/2014/main" id="{DC3A7915-FEFB-72C5-DAAE-51F68A0E6C9A}"/>
              </a:ext>
            </a:extLst>
          </p:cNvPr>
          <p:cNvSpPr/>
          <p:nvPr/>
        </p:nvSpPr>
        <p:spPr>
          <a:xfrm>
            <a:off x="4873661" y="3476851"/>
            <a:ext cx="1909536" cy="196817"/>
          </a:xfrm>
          <a:prstGeom prst="rect">
            <a:avLst/>
          </a:prstGeom>
          <a:solidFill>
            <a:srgbClr val="FFD5B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04" name="TextBox 1103">
            <a:extLst>
              <a:ext uri="{FF2B5EF4-FFF2-40B4-BE49-F238E27FC236}">
                <a16:creationId xmlns:a16="http://schemas.microsoft.com/office/drawing/2014/main" id="{9D29AD28-7439-0D2F-2CBD-04EEA0C8123B}"/>
              </a:ext>
            </a:extLst>
          </p:cNvPr>
          <p:cNvSpPr txBox="1"/>
          <p:nvPr/>
        </p:nvSpPr>
        <p:spPr>
          <a:xfrm>
            <a:off x="4846364" y="3017817"/>
            <a:ext cx="402674" cy="230832"/>
          </a:xfrm>
          <a:prstGeom prst="rect">
            <a:avLst/>
          </a:prstGeom>
          <a:noFill/>
        </p:spPr>
        <p:txBody>
          <a:bodyPr wrap="none" rtlCol="0">
            <a:spAutoFit/>
          </a:bodyPr>
          <a:lstStyle/>
          <a:p>
            <a:r>
              <a:rPr lang="en-GB" sz="450" dirty="0">
                <a:latin typeface="Helvetica" pitchFamily="2" charset="0"/>
              </a:rPr>
              <a:t>High</a:t>
            </a:r>
          </a:p>
          <a:p>
            <a:r>
              <a:rPr lang="en-GB" sz="450" dirty="0">
                <a:latin typeface="Helvetica" pitchFamily="2" charset="0"/>
              </a:rPr>
              <a:t>potential</a:t>
            </a:r>
          </a:p>
        </p:txBody>
      </p:sp>
      <p:sp>
        <p:nvSpPr>
          <p:cNvPr id="1105" name="TextBox 1104">
            <a:extLst>
              <a:ext uri="{FF2B5EF4-FFF2-40B4-BE49-F238E27FC236}">
                <a16:creationId xmlns:a16="http://schemas.microsoft.com/office/drawing/2014/main" id="{C82805D2-FAE1-32A6-A1D6-33943E32DF9E}"/>
              </a:ext>
            </a:extLst>
          </p:cNvPr>
          <p:cNvSpPr txBox="1"/>
          <p:nvPr/>
        </p:nvSpPr>
        <p:spPr>
          <a:xfrm>
            <a:off x="4846364" y="3244866"/>
            <a:ext cx="402674" cy="230832"/>
          </a:xfrm>
          <a:prstGeom prst="rect">
            <a:avLst/>
          </a:prstGeom>
          <a:noFill/>
        </p:spPr>
        <p:txBody>
          <a:bodyPr wrap="none" rtlCol="0">
            <a:spAutoFit/>
          </a:bodyPr>
          <a:lstStyle/>
          <a:p>
            <a:r>
              <a:rPr lang="en-GB" sz="450" dirty="0">
                <a:latin typeface="Helvetica" pitchFamily="2" charset="0"/>
              </a:rPr>
              <a:t>Medium</a:t>
            </a:r>
          </a:p>
          <a:p>
            <a:r>
              <a:rPr lang="en-GB" sz="450" dirty="0">
                <a:latin typeface="Helvetica" pitchFamily="2" charset="0"/>
              </a:rPr>
              <a:t>potential</a:t>
            </a:r>
          </a:p>
        </p:txBody>
      </p:sp>
      <p:sp>
        <p:nvSpPr>
          <p:cNvPr id="1106" name="TextBox 1105">
            <a:extLst>
              <a:ext uri="{FF2B5EF4-FFF2-40B4-BE49-F238E27FC236}">
                <a16:creationId xmlns:a16="http://schemas.microsoft.com/office/drawing/2014/main" id="{EBFF2A9B-981A-AAD4-0B0F-35199982AC87}"/>
              </a:ext>
            </a:extLst>
          </p:cNvPr>
          <p:cNvSpPr txBox="1"/>
          <p:nvPr/>
        </p:nvSpPr>
        <p:spPr>
          <a:xfrm>
            <a:off x="4850648" y="3455611"/>
            <a:ext cx="402674" cy="230832"/>
          </a:xfrm>
          <a:prstGeom prst="rect">
            <a:avLst/>
          </a:prstGeom>
          <a:noFill/>
        </p:spPr>
        <p:txBody>
          <a:bodyPr wrap="none" rtlCol="0">
            <a:spAutoFit/>
          </a:bodyPr>
          <a:lstStyle/>
          <a:p>
            <a:r>
              <a:rPr lang="en-GB" sz="450" dirty="0">
                <a:latin typeface="Helvetica" pitchFamily="2" charset="0"/>
              </a:rPr>
              <a:t>Low</a:t>
            </a:r>
          </a:p>
          <a:p>
            <a:r>
              <a:rPr lang="en-GB" sz="450" dirty="0">
                <a:latin typeface="Helvetica" pitchFamily="2" charset="0"/>
              </a:rPr>
              <a:t>potential</a:t>
            </a:r>
          </a:p>
        </p:txBody>
      </p:sp>
      <p:sp>
        <p:nvSpPr>
          <p:cNvPr id="1107" name="TextBox 1106">
            <a:extLst>
              <a:ext uri="{FF2B5EF4-FFF2-40B4-BE49-F238E27FC236}">
                <a16:creationId xmlns:a16="http://schemas.microsoft.com/office/drawing/2014/main" id="{193D2D24-11C1-4BCC-79C3-8985CAD8FB42}"/>
              </a:ext>
            </a:extLst>
          </p:cNvPr>
          <p:cNvSpPr txBox="1"/>
          <p:nvPr/>
        </p:nvSpPr>
        <p:spPr>
          <a:xfrm>
            <a:off x="4856392" y="3677640"/>
            <a:ext cx="402674" cy="230832"/>
          </a:xfrm>
          <a:prstGeom prst="rect">
            <a:avLst/>
          </a:prstGeom>
          <a:noFill/>
        </p:spPr>
        <p:txBody>
          <a:bodyPr wrap="none" rtlCol="0">
            <a:spAutoFit/>
          </a:bodyPr>
          <a:lstStyle/>
          <a:p>
            <a:r>
              <a:rPr lang="en-GB" sz="450" dirty="0">
                <a:latin typeface="Helvetica" pitchFamily="2" charset="0"/>
              </a:rPr>
              <a:t>No</a:t>
            </a:r>
          </a:p>
          <a:p>
            <a:r>
              <a:rPr lang="en-GB" sz="450" dirty="0">
                <a:latin typeface="Helvetica" pitchFamily="2" charset="0"/>
              </a:rPr>
              <a:t>potential</a:t>
            </a:r>
          </a:p>
        </p:txBody>
      </p:sp>
      <p:sp>
        <p:nvSpPr>
          <p:cNvPr id="1108" name="TextBox 1107">
            <a:extLst>
              <a:ext uri="{FF2B5EF4-FFF2-40B4-BE49-F238E27FC236}">
                <a16:creationId xmlns:a16="http://schemas.microsoft.com/office/drawing/2014/main" id="{309CD798-47B0-D5BD-A83C-B41B18022AFE}"/>
              </a:ext>
            </a:extLst>
          </p:cNvPr>
          <p:cNvSpPr txBox="1"/>
          <p:nvPr/>
        </p:nvSpPr>
        <p:spPr>
          <a:xfrm>
            <a:off x="5176230" y="3016979"/>
            <a:ext cx="1596033" cy="230832"/>
          </a:xfrm>
          <a:prstGeom prst="rect">
            <a:avLst/>
          </a:prstGeom>
          <a:noFill/>
        </p:spPr>
        <p:txBody>
          <a:bodyPr wrap="square" rtlCol="0">
            <a:spAutoFit/>
          </a:bodyPr>
          <a:lstStyle/>
          <a:p>
            <a:r>
              <a:rPr lang="en-GB" sz="450" dirty="0" err="1">
                <a:latin typeface="Helvetica" pitchFamily="2" charset="0"/>
              </a:rPr>
              <a:t>GenAI</a:t>
            </a:r>
            <a:r>
              <a:rPr lang="en-GB" sz="450" dirty="0">
                <a:latin typeface="Helvetica" pitchFamily="2" charset="0"/>
              </a:rPr>
              <a:t> applicable to ≥ 75% of tasks; there is no interaction; only internal administrative staff</a:t>
            </a:r>
          </a:p>
        </p:txBody>
      </p:sp>
      <p:sp>
        <p:nvSpPr>
          <p:cNvPr id="1110" name="TextBox 1109">
            <a:extLst>
              <a:ext uri="{FF2B5EF4-FFF2-40B4-BE49-F238E27FC236}">
                <a16:creationId xmlns:a16="http://schemas.microsoft.com/office/drawing/2014/main" id="{958F38B7-7A0D-7EFF-E69E-50EE2B88998E}"/>
              </a:ext>
            </a:extLst>
          </p:cNvPr>
          <p:cNvSpPr txBox="1"/>
          <p:nvPr/>
        </p:nvSpPr>
        <p:spPr>
          <a:xfrm>
            <a:off x="5183321" y="3239573"/>
            <a:ext cx="1760331" cy="230832"/>
          </a:xfrm>
          <a:prstGeom prst="rect">
            <a:avLst/>
          </a:prstGeom>
          <a:noFill/>
        </p:spPr>
        <p:txBody>
          <a:bodyPr wrap="square" rtlCol="0">
            <a:spAutoFit/>
          </a:bodyPr>
          <a:lstStyle/>
          <a:p>
            <a:r>
              <a:rPr lang="en-GB" sz="450" dirty="0" err="1">
                <a:latin typeface="Helvetica" pitchFamily="2" charset="0"/>
              </a:rPr>
              <a:t>GenAI</a:t>
            </a:r>
            <a:r>
              <a:rPr lang="en-GB" sz="450" dirty="0">
                <a:latin typeface="Helvetica" pitchFamily="2" charset="0"/>
              </a:rPr>
              <a:t> applicable to ≥ 50% of tasks; some interaction;</a:t>
            </a:r>
          </a:p>
          <a:p>
            <a:r>
              <a:rPr lang="en-GB" sz="450" dirty="0">
                <a:latin typeface="Helvetica" pitchFamily="2" charset="0"/>
              </a:rPr>
              <a:t>internal administrative staff or tribunal</a:t>
            </a:r>
          </a:p>
        </p:txBody>
      </p:sp>
      <p:sp>
        <p:nvSpPr>
          <p:cNvPr id="1111" name="TextBox 1110">
            <a:extLst>
              <a:ext uri="{FF2B5EF4-FFF2-40B4-BE49-F238E27FC236}">
                <a16:creationId xmlns:a16="http://schemas.microsoft.com/office/drawing/2014/main" id="{B4F0AB36-5142-3672-D334-8D438E55289D}"/>
              </a:ext>
            </a:extLst>
          </p:cNvPr>
          <p:cNvSpPr txBox="1"/>
          <p:nvPr/>
        </p:nvSpPr>
        <p:spPr>
          <a:xfrm>
            <a:off x="5187297" y="3464962"/>
            <a:ext cx="1803415" cy="230832"/>
          </a:xfrm>
          <a:prstGeom prst="rect">
            <a:avLst/>
          </a:prstGeom>
          <a:noFill/>
        </p:spPr>
        <p:txBody>
          <a:bodyPr wrap="square" rtlCol="0">
            <a:spAutoFit/>
          </a:bodyPr>
          <a:lstStyle/>
          <a:p>
            <a:r>
              <a:rPr lang="en-GB" sz="450" dirty="0" err="1">
                <a:latin typeface="Helvetica" pitchFamily="2" charset="0"/>
              </a:rPr>
              <a:t>GenAI</a:t>
            </a:r>
            <a:r>
              <a:rPr lang="en-GB" sz="450" dirty="0">
                <a:latin typeface="Helvetica" pitchFamily="2" charset="0"/>
              </a:rPr>
              <a:t> applicable to &lt; 50% of tasks; some/high degree of interaction; internal administrative staff or tribunal</a:t>
            </a:r>
          </a:p>
        </p:txBody>
      </p:sp>
      <p:sp>
        <p:nvSpPr>
          <p:cNvPr id="1112" name="TextBox 1111">
            <a:extLst>
              <a:ext uri="{FF2B5EF4-FFF2-40B4-BE49-F238E27FC236}">
                <a16:creationId xmlns:a16="http://schemas.microsoft.com/office/drawing/2014/main" id="{B5149426-EB7F-8415-BBBA-97DE9C5B6522}"/>
              </a:ext>
            </a:extLst>
          </p:cNvPr>
          <p:cNvSpPr txBox="1"/>
          <p:nvPr/>
        </p:nvSpPr>
        <p:spPr>
          <a:xfrm>
            <a:off x="5197126" y="3681866"/>
            <a:ext cx="1596033" cy="230832"/>
          </a:xfrm>
          <a:prstGeom prst="rect">
            <a:avLst/>
          </a:prstGeom>
          <a:noFill/>
        </p:spPr>
        <p:txBody>
          <a:bodyPr wrap="square" rtlCol="0">
            <a:spAutoFit/>
          </a:bodyPr>
          <a:lstStyle/>
          <a:p>
            <a:r>
              <a:rPr lang="en-GB" sz="450" dirty="0" err="1">
                <a:latin typeface="Helvetica" pitchFamily="2" charset="0"/>
              </a:rPr>
              <a:t>GenAI</a:t>
            </a:r>
            <a:r>
              <a:rPr lang="en-GB" sz="450" dirty="0">
                <a:latin typeface="Helvetica" pitchFamily="2" charset="0"/>
              </a:rPr>
              <a:t> applicable to &lt; 50% of tasks; high degree of interaction; internal administrative staff and tribunal</a:t>
            </a:r>
          </a:p>
        </p:txBody>
      </p:sp>
      <p:sp>
        <p:nvSpPr>
          <p:cNvPr id="1113" name="TextBox 1112">
            <a:extLst>
              <a:ext uri="{FF2B5EF4-FFF2-40B4-BE49-F238E27FC236}">
                <a16:creationId xmlns:a16="http://schemas.microsoft.com/office/drawing/2014/main" id="{63F4D0B0-4B05-61E3-EED2-034161DBB12F}"/>
              </a:ext>
            </a:extLst>
          </p:cNvPr>
          <p:cNvSpPr txBox="1"/>
          <p:nvPr/>
        </p:nvSpPr>
        <p:spPr>
          <a:xfrm>
            <a:off x="1884610" y="56941"/>
            <a:ext cx="271084" cy="246221"/>
          </a:xfrm>
          <a:prstGeom prst="rect">
            <a:avLst/>
          </a:prstGeom>
          <a:noFill/>
        </p:spPr>
        <p:txBody>
          <a:bodyPr wrap="square" rtlCol="0">
            <a:spAutoFit/>
          </a:bodyPr>
          <a:lstStyle/>
          <a:p>
            <a:r>
              <a:rPr lang="en-GB" sz="1000" b="1" dirty="0">
                <a:latin typeface="Helvetica" pitchFamily="2" charset="0"/>
              </a:rPr>
              <a:t>B</a:t>
            </a:r>
          </a:p>
        </p:txBody>
      </p:sp>
      <p:sp>
        <p:nvSpPr>
          <p:cNvPr id="1114" name="TextBox 1113">
            <a:extLst>
              <a:ext uri="{FF2B5EF4-FFF2-40B4-BE49-F238E27FC236}">
                <a16:creationId xmlns:a16="http://schemas.microsoft.com/office/drawing/2014/main" id="{1FEDC399-AC46-058B-35DC-C3C4982E4A68}"/>
              </a:ext>
            </a:extLst>
          </p:cNvPr>
          <p:cNvSpPr txBox="1"/>
          <p:nvPr/>
        </p:nvSpPr>
        <p:spPr>
          <a:xfrm>
            <a:off x="4578491" y="68363"/>
            <a:ext cx="277640" cy="246221"/>
          </a:xfrm>
          <a:prstGeom prst="rect">
            <a:avLst/>
          </a:prstGeom>
          <a:noFill/>
        </p:spPr>
        <p:txBody>
          <a:bodyPr wrap="none" rtlCol="0">
            <a:spAutoFit/>
          </a:bodyPr>
          <a:lstStyle/>
          <a:p>
            <a:r>
              <a:rPr lang="en-GB" sz="1000" b="1" dirty="0">
                <a:latin typeface="Helvetica" pitchFamily="2" charset="0"/>
              </a:rPr>
              <a:t>C</a:t>
            </a:r>
          </a:p>
        </p:txBody>
      </p:sp>
      <p:sp>
        <p:nvSpPr>
          <p:cNvPr id="1115" name="TextBox 1114">
            <a:extLst>
              <a:ext uri="{FF2B5EF4-FFF2-40B4-BE49-F238E27FC236}">
                <a16:creationId xmlns:a16="http://schemas.microsoft.com/office/drawing/2014/main" id="{33743A0C-A613-CF3E-CA37-79856E5A6576}"/>
              </a:ext>
            </a:extLst>
          </p:cNvPr>
          <p:cNvSpPr txBox="1"/>
          <p:nvPr/>
        </p:nvSpPr>
        <p:spPr>
          <a:xfrm>
            <a:off x="-24834" y="66725"/>
            <a:ext cx="271084" cy="246221"/>
          </a:xfrm>
          <a:prstGeom prst="rect">
            <a:avLst/>
          </a:prstGeom>
          <a:noFill/>
        </p:spPr>
        <p:txBody>
          <a:bodyPr wrap="square" rtlCol="0">
            <a:spAutoFit/>
          </a:bodyPr>
          <a:lstStyle/>
          <a:p>
            <a:r>
              <a:rPr lang="en-GB" sz="1000" b="1" dirty="0">
                <a:latin typeface="Helvetica" pitchFamily="2" charset="0"/>
              </a:rPr>
              <a:t>A</a:t>
            </a:r>
          </a:p>
        </p:txBody>
      </p:sp>
      <p:cxnSp>
        <p:nvCxnSpPr>
          <p:cNvPr id="1123" name="Straight Connector 1122">
            <a:extLst>
              <a:ext uri="{FF2B5EF4-FFF2-40B4-BE49-F238E27FC236}">
                <a16:creationId xmlns:a16="http://schemas.microsoft.com/office/drawing/2014/main" id="{57F246A2-6BD8-9050-9314-B56D3271B020}"/>
              </a:ext>
            </a:extLst>
          </p:cNvPr>
          <p:cNvCxnSpPr>
            <a:cxnSpLocks/>
          </p:cNvCxnSpPr>
          <p:nvPr/>
        </p:nvCxnSpPr>
        <p:spPr>
          <a:xfrm>
            <a:off x="4823556" y="2134373"/>
            <a:ext cx="0" cy="1238149"/>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0" name="Straight Connector 1129">
            <a:extLst>
              <a:ext uri="{FF2B5EF4-FFF2-40B4-BE49-F238E27FC236}">
                <a16:creationId xmlns:a16="http://schemas.microsoft.com/office/drawing/2014/main" id="{7FA538FF-4506-136C-5A4B-D24D4C4DD74F}"/>
              </a:ext>
            </a:extLst>
          </p:cNvPr>
          <p:cNvCxnSpPr>
            <a:cxnSpLocks/>
          </p:cNvCxnSpPr>
          <p:nvPr/>
        </p:nvCxnSpPr>
        <p:spPr>
          <a:xfrm>
            <a:off x="4823556" y="3367044"/>
            <a:ext cx="91112" cy="0"/>
          </a:xfrm>
          <a:prstGeom prst="line">
            <a:avLst/>
          </a:prstGeom>
          <a:ln w="9525">
            <a:solidFill>
              <a:schemeClr val="tx1"/>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sp>
        <p:nvSpPr>
          <p:cNvPr id="1143" name="TextBox 1142">
            <a:extLst>
              <a:ext uri="{FF2B5EF4-FFF2-40B4-BE49-F238E27FC236}">
                <a16:creationId xmlns:a16="http://schemas.microsoft.com/office/drawing/2014/main" id="{818AD933-EEB2-6A58-0566-AD280C8A0B46}"/>
              </a:ext>
            </a:extLst>
          </p:cNvPr>
          <p:cNvSpPr txBox="1"/>
          <p:nvPr/>
        </p:nvSpPr>
        <p:spPr>
          <a:xfrm>
            <a:off x="131829" y="1412745"/>
            <a:ext cx="692153" cy="276999"/>
          </a:xfrm>
          <a:prstGeom prst="rect">
            <a:avLst/>
          </a:prstGeom>
          <a:noFill/>
        </p:spPr>
        <p:txBody>
          <a:bodyPr wrap="square" rtlCol="0">
            <a:spAutoFit/>
          </a:bodyPr>
          <a:lstStyle/>
          <a:p>
            <a:pPr algn="ctr"/>
            <a:r>
              <a:rPr lang="en-GB" sz="600" dirty="0">
                <a:latin typeface="Helvetica" pitchFamily="2" charset="0"/>
              </a:rPr>
              <a:t>Administrative record</a:t>
            </a:r>
          </a:p>
        </p:txBody>
      </p:sp>
      <p:sp>
        <p:nvSpPr>
          <p:cNvPr id="1144" name="TextBox 1143">
            <a:extLst>
              <a:ext uri="{FF2B5EF4-FFF2-40B4-BE49-F238E27FC236}">
                <a16:creationId xmlns:a16="http://schemas.microsoft.com/office/drawing/2014/main" id="{9E25B365-4555-7B79-8D9C-1654C3073F06}"/>
              </a:ext>
            </a:extLst>
          </p:cNvPr>
          <p:cNvSpPr txBox="1"/>
          <p:nvPr/>
        </p:nvSpPr>
        <p:spPr>
          <a:xfrm>
            <a:off x="1273832" y="1398208"/>
            <a:ext cx="679994" cy="276999"/>
          </a:xfrm>
          <a:prstGeom prst="rect">
            <a:avLst/>
          </a:prstGeom>
          <a:noFill/>
        </p:spPr>
        <p:txBody>
          <a:bodyPr wrap="none" rtlCol="0">
            <a:spAutoFit/>
          </a:bodyPr>
          <a:lstStyle/>
          <a:p>
            <a:pPr algn="ctr"/>
            <a:r>
              <a:rPr lang="en-GB" sz="600" dirty="0">
                <a:latin typeface="Helvetica" pitchFamily="2" charset="0"/>
              </a:rPr>
              <a:t>Primary </a:t>
            </a:r>
          </a:p>
          <a:p>
            <a:pPr algn="ctr"/>
            <a:r>
              <a:rPr lang="en-GB" sz="600" dirty="0">
                <a:latin typeface="Helvetica" pitchFamily="2" charset="0"/>
              </a:rPr>
              <a:t>data collection</a:t>
            </a:r>
          </a:p>
        </p:txBody>
      </p:sp>
      <p:sp>
        <p:nvSpPr>
          <p:cNvPr id="1145" name="TextBox 1144">
            <a:extLst>
              <a:ext uri="{FF2B5EF4-FFF2-40B4-BE49-F238E27FC236}">
                <a16:creationId xmlns:a16="http://schemas.microsoft.com/office/drawing/2014/main" id="{88C0C567-C963-7A7D-B22A-625252924AAB}"/>
              </a:ext>
            </a:extLst>
          </p:cNvPr>
          <p:cNvSpPr txBox="1"/>
          <p:nvPr/>
        </p:nvSpPr>
        <p:spPr>
          <a:xfrm>
            <a:off x="-8835" y="2121476"/>
            <a:ext cx="926857" cy="515526"/>
          </a:xfrm>
          <a:prstGeom prst="rect">
            <a:avLst/>
          </a:prstGeom>
          <a:noFill/>
        </p:spPr>
        <p:txBody>
          <a:bodyPr wrap="none" rtlCol="0">
            <a:spAutoFit/>
          </a:bodyPr>
          <a:lstStyle/>
          <a:p>
            <a:pPr algn="ctr"/>
            <a:endParaRPr lang="en-GB" sz="550" dirty="0">
              <a:latin typeface="Helvetica" pitchFamily="2" charset="0"/>
            </a:endParaRPr>
          </a:p>
          <a:p>
            <a:pPr algn="ctr"/>
            <a:r>
              <a:rPr lang="en-GB" sz="550" b="1" dirty="0">
                <a:latin typeface="Helvetica" pitchFamily="2" charset="0"/>
              </a:rPr>
              <a:t>457 historical services</a:t>
            </a:r>
          </a:p>
          <a:p>
            <a:pPr algn="ctr"/>
            <a:r>
              <a:rPr lang="en-GB" sz="550" b="1" dirty="0">
                <a:latin typeface="Helvetica" pitchFamily="2" charset="0"/>
              </a:rPr>
              <a:t>24,301 webpages</a:t>
            </a:r>
          </a:p>
          <a:p>
            <a:pPr algn="ctr"/>
            <a:r>
              <a:rPr lang="en-GB" sz="550" b="1" dirty="0">
                <a:latin typeface="Helvetica" pitchFamily="2" charset="0"/>
              </a:rPr>
              <a:t>5,731 online forms</a:t>
            </a:r>
          </a:p>
          <a:p>
            <a:pPr algn="ctr"/>
            <a:r>
              <a:rPr lang="en-GB" sz="550" dirty="0">
                <a:latin typeface="Helvetica" pitchFamily="2" charset="0"/>
              </a:rPr>
              <a:t>…</a:t>
            </a:r>
          </a:p>
        </p:txBody>
      </p:sp>
      <p:sp>
        <p:nvSpPr>
          <p:cNvPr id="1146" name="TextBox 1145">
            <a:extLst>
              <a:ext uri="{FF2B5EF4-FFF2-40B4-BE49-F238E27FC236}">
                <a16:creationId xmlns:a16="http://schemas.microsoft.com/office/drawing/2014/main" id="{BED7954E-6F49-3139-CD68-82D859AD8289}"/>
              </a:ext>
            </a:extLst>
          </p:cNvPr>
          <p:cNvSpPr txBox="1"/>
          <p:nvPr/>
        </p:nvSpPr>
        <p:spPr>
          <a:xfrm>
            <a:off x="1206237" y="1783980"/>
            <a:ext cx="790601" cy="346249"/>
          </a:xfrm>
          <a:prstGeom prst="rect">
            <a:avLst/>
          </a:prstGeom>
          <a:noFill/>
        </p:spPr>
        <p:txBody>
          <a:bodyPr wrap="none" rtlCol="0">
            <a:spAutoFit/>
          </a:bodyPr>
          <a:lstStyle/>
          <a:p>
            <a:pPr algn="ctr"/>
            <a:r>
              <a:rPr lang="en-GB" sz="550" dirty="0">
                <a:latin typeface="Helvetica" pitchFamily="2" charset="0"/>
              </a:rPr>
              <a:t>Data sharing</a:t>
            </a:r>
          </a:p>
          <a:p>
            <a:pPr algn="ctr"/>
            <a:r>
              <a:rPr lang="en-GB" sz="550" dirty="0">
                <a:latin typeface="Helvetica" pitchFamily="2" charset="0"/>
              </a:rPr>
              <a:t>Manual assignment</a:t>
            </a:r>
          </a:p>
          <a:p>
            <a:pPr algn="ctr"/>
            <a:r>
              <a:rPr lang="en-GB" sz="550" dirty="0">
                <a:latin typeface="Helvetica" pitchFamily="2" charset="0"/>
              </a:rPr>
              <a:t>GPT labelling</a:t>
            </a:r>
          </a:p>
        </p:txBody>
      </p:sp>
      <p:sp>
        <p:nvSpPr>
          <p:cNvPr id="1151" name="TextBox 1150">
            <a:extLst>
              <a:ext uri="{FF2B5EF4-FFF2-40B4-BE49-F238E27FC236}">
                <a16:creationId xmlns:a16="http://schemas.microsoft.com/office/drawing/2014/main" id="{E0691B6A-1800-34F7-3AA7-879AAA7CC183}"/>
              </a:ext>
            </a:extLst>
          </p:cNvPr>
          <p:cNvSpPr txBox="1"/>
          <p:nvPr/>
        </p:nvSpPr>
        <p:spPr>
          <a:xfrm>
            <a:off x="137461" y="1782564"/>
            <a:ext cx="686406" cy="346249"/>
          </a:xfrm>
          <a:prstGeom prst="rect">
            <a:avLst/>
          </a:prstGeom>
          <a:noFill/>
        </p:spPr>
        <p:txBody>
          <a:bodyPr wrap="none" rtlCol="0">
            <a:spAutoFit/>
          </a:bodyPr>
          <a:lstStyle/>
          <a:p>
            <a:pPr algn="ctr"/>
            <a:r>
              <a:rPr lang="en-GB" sz="550" dirty="0">
                <a:latin typeface="Helvetica" pitchFamily="2" charset="0"/>
              </a:rPr>
              <a:t>Data sharing</a:t>
            </a:r>
          </a:p>
          <a:p>
            <a:pPr algn="ctr"/>
            <a:r>
              <a:rPr lang="en-GB" sz="550" dirty="0">
                <a:latin typeface="Helvetica" pitchFamily="2" charset="0"/>
              </a:rPr>
              <a:t>GOV.UK API</a:t>
            </a:r>
          </a:p>
          <a:p>
            <a:pPr algn="ctr"/>
            <a:r>
              <a:rPr lang="en-GB" sz="550" dirty="0">
                <a:latin typeface="Helvetica" pitchFamily="2" charset="0"/>
              </a:rPr>
              <a:t>Direct download</a:t>
            </a:r>
          </a:p>
        </p:txBody>
      </p:sp>
      <p:sp>
        <p:nvSpPr>
          <p:cNvPr id="1152" name="TextBox 1151">
            <a:extLst>
              <a:ext uri="{FF2B5EF4-FFF2-40B4-BE49-F238E27FC236}">
                <a16:creationId xmlns:a16="http://schemas.microsoft.com/office/drawing/2014/main" id="{AB74563F-656C-5DFE-60B5-5DA220B540D4}"/>
              </a:ext>
            </a:extLst>
          </p:cNvPr>
          <p:cNvSpPr txBox="1"/>
          <p:nvPr/>
        </p:nvSpPr>
        <p:spPr>
          <a:xfrm>
            <a:off x="1085986" y="2116409"/>
            <a:ext cx="1051890" cy="430887"/>
          </a:xfrm>
          <a:prstGeom prst="rect">
            <a:avLst/>
          </a:prstGeom>
          <a:noFill/>
        </p:spPr>
        <p:txBody>
          <a:bodyPr wrap="none" rtlCol="0">
            <a:spAutoFit/>
          </a:bodyPr>
          <a:lstStyle/>
          <a:p>
            <a:pPr algn="ctr"/>
            <a:endParaRPr lang="en-GB" sz="550" dirty="0">
              <a:latin typeface="Helvetica" pitchFamily="2" charset="0"/>
            </a:endParaRPr>
          </a:p>
          <a:p>
            <a:pPr algn="ctr"/>
            <a:r>
              <a:rPr lang="en-GB" sz="550" b="1" dirty="0">
                <a:latin typeface="Helvetica" pitchFamily="2" charset="0"/>
              </a:rPr>
              <a:t>377 active services</a:t>
            </a:r>
          </a:p>
          <a:p>
            <a:pPr algn="ctr"/>
            <a:r>
              <a:rPr lang="en-GB" sz="550" b="1" dirty="0">
                <a:latin typeface="Helvetica" pitchFamily="2" charset="0"/>
              </a:rPr>
              <a:t>58 priority services</a:t>
            </a:r>
          </a:p>
          <a:p>
            <a:pPr algn="ctr"/>
            <a:r>
              <a:rPr lang="en-GB" sz="550" b="1" dirty="0">
                <a:latin typeface="Helvetica" pitchFamily="2" charset="0"/>
              </a:rPr>
              <a:t>201 transactional services</a:t>
            </a:r>
          </a:p>
        </p:txBody>
      </p:sp>
      <p:sp>
        <p:nvSpPr>
          <p:cNvPr id="1153" name="Freeform 1152">
            <a:extLst>
              <a:ext uri="{FF2B5EF4-FFF2-40B4-BE49-F238E27FC236}">
                <a16:creationId xmlns:a16="http://schemas.microsoft.com/office/drawing/2014/main" id="{2D597703-ACC6-EEDB-7C9B-D03CF2CA8CEE}"/>
              </a:ext>
            </a:extLst>
          </p:cNvPr>
          <p:cNvSpPr/>
          <p:nvPr/>
        </p:nvSpPr>
        <p:spPr>
          <a:xfrm flipH="1">
            <a:off x="979204" y="361418"/>
            <a:ext cx="45719" cy="85975"/>
          </a:xfrm>
          <a:custGeom>
            <a:avLst/>
            <a:gdLst>
              <a:gd name="connsiteX0" fmla="*/ 0 w 0"/>
              <a:gd name="connsiteY0" fmla="*/ 0 h 156575"/>
              <a:gd name="connsiteX1" fmla="*/ 0 w 0"/>
              <a:gd name="connsiteY1" fmla="*/ 156575 h 156575"/>
            </a:gdLst>
            <a:ahLst/>
            <a:cxnLst>
              <a:cxn ang="0">
                <a:pos x="connsiteX0" y="connsiteY0"/>
              </a:cxn>
              <a:cxn ang="0">
                <a:pos x="connsiteX1" y="connsiteY1"/>
              </a:cxn>
            </a:cxnLst>
            <a:rect l="l" t="t" r="r" b="b"/>
            <a:pathLst>
              <a:path h="156575">
                <a:moveTo>
                  <a:pt x="0" y="0"/>
                </a:moveTo>
                <a:lnTo>
                  <a:pt x="0" y="156575"/>
                </a:lnTo>
              </a:path>
            </a:pathLst>
          </a:custGeom>
          <a:noFill/>
          <a:ln w="9525">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rgbClr val="7030A0"/>
              </a:solidFill>
            </a:endParaRPr>
          </a:p>
        </p:txBody>
      </p:sp>
      <p:sp>
        <p:nvSpPr>
          <p:cNvPr id="1155" name="Freeform 1154">
            <a:extLst>
              <a:ext uri="{FF2B5EF4-FFF2-40B4-BE49-F238E27FC236}">
                <a16:creationId xmlns:a16="http://schemas.microsoft.com/office/drawing/2014/main" id="{AFBA9EA4-714E-9FEC-5084-2321A66EA8A1}"/>
              </a:ext>
            </a:extLst>
          </p:cNvPr>
          <p:cNvSpPr/>
          <p:nvPr/>
        </p:nvSpPr>
        <p:spPr>
          <a:xfrm flipH="1">
            <a:off x="1013184" y="361418"/>
            <a:ext cx="45719" cy="85975"/>
          </a:xfrm>
          <a:custGeom>
            <a:avLst/>
            <a:gdLst>
              <a:gd name="connsiteX0" fmla="*/ 0 w 0"/>
              <a:gd name="connsiteY0" fmla="*/ 0 h 156575"/>
              <a:gd name="connsiteX1" fmla="*/ 0 w 0"/>
              <a:gd name="connsiteY1" fmla="*/ 156575 h 156575"/>
            </a:gdLst>
            <a:ahLst/>
            <a:cxnLst>
              <a:cxn ang="0">
                <a:pos x="connsiteX0" y="connsiteY0"/>
              </a:cxn>
              <a:cxn ang="0">
                <a:pos x="connsiteX1" y="connsiteY1"/>
              </a:cxn>
            </a:cxnLst>
            <a:rect l="l" t="t" r="r" b="b"/>
            <a:pathLst>
              <a:path h="156575">
                <a:moveTo>
                  <a:pt x="0" y="0"/>
                </a:moveTo>
                <a:lnTo>
                  <a:pt x="0" y="156575"/>
                </a:lnTo>
              </a:path>
            </a:pathLst>
          </a:custGeom>
          <a:noFill/>
          <a:ln w="9525">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66" name="Freeform 1165">
            <a:extLst>
              <a:ext uri="{FF2B5EF4-FFF2-40B4-BE49-F238E27FC236}">
                <a16:creationId xmlns:a16="http://schemas.microsoft.com/office/drawing/2014/main" id="{E5C9D8C5-E9BE-43C7-0F08-41BDFFC46793}"/>
              </a:ext>
            </a:extLst>
          </p:cNvPr>
          <p:cNvSpPr/>
          <p:nvPr/>
        </p:nvSpPr>
        <p:spPr>
          <a:xfrm>
            <a:off x="450494" y="830977"/>
            <a:ext cx="563890" cy="153037"/>
          </a:xfrm>
          <a:custGeom>
            <a:avLst/>
            <a:gdLst>
              <a:gd name="connsiteX0" fmla="*/ 0 w 527980"/>
              <a:gd name="connsiteY0" fmla="*/ 153037 h 153037"/>
              <a:gd name="connsiteX1" fmla="*/ 45911 w 527980"/>
              <a:gd name="connsiteY1" fmla="*/ 87996 h 153037"/>
              <a:gd name="connsiteX2" fmla="*/ 256338 w 527980"/>
              <a:gd name="connsiteY2" fmla="*/ 65041 h 153037"/>
              <a:gd name="connsiteX3" fmla="*/ 409376 w 527980"/>
              <a:gd name="connsiteY3" fmla="*/ 53563 h 153037"/>
              <a:gd name="connsiteX4" fmla="*/ 501198 w 527980"/>
              <a:gd name="connsiteY4" fmla="*/ 38259 h 153037"/>
              <a:gd name="connsiteX5" fmla="*/ 527980 w 527980"/>
              <a:gd name="connsiteY5" fmla="*/ 0 h 153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7980" h="153037">
                <a:moveTo>
                  <a:pt x="0" y="153037"/>
                </a:moveTo>
                <a:cubicBezTo>
                  <a:pt x="1594" y="127849"/>
                  <a:pt x="3188" y="102662"/>
                  <a:pt x="45911" y="87996"/>
                </a:cubicBezTo>
                <a:cubicBezTo>
                  <a:pt x="88634" y="73330"/>
                  <a:pt x="195761" y="70780"/>
                  <a:pt x="256338" y="65041"/>
                </a:cubicBezTo>
                <a:cubicBezTo>
                  <a:pt x="316915" y="59302"/>
                  <a:pt x="368566" y="58027"/>
                  <a:pt x="409376" y="53563"/>
                </a:cubicBezTo>
                <a:cubicBezTo>
                  <a:pt x="450186" y="49099"/>
                  <a:pt x="481431" y="47186"/>
                  <a:pt x="501198" y="38259"/>
                </a:cubicBezTo>
                <a:cubicBezTo>
                  <a:pt x="520965" y="29332"/>
                  <a:pt x="524472" y="14666"/>
                  <a:pt x="527980" y="0"/>
                </a:cubicBezTo>
              </a:path>
            </a:pathLst>
          </a:custGeom>
          <a:noFill/>
          <a:ln w="9525">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rgbClr val="7030A0"/>
              </a:solidFill>
            </a:endParaRPr>
          </a:p>
        </p:txBody>
      </p:sp>
      <p:sp>
        <p:nvSpPr>
          <p:cNvPr id="1167" name="Freeform 1166">
            <a:extLst>
              <a:ext uri="{FF2B5EF4-FFF2-40B4-BE49-F238E27FC236}">
                <a16:creationId xmlns:a16="http://schemas.microsoft.com/office/drawing/2014/main" id="{F74D888A-AD05-436A-3DE2-39E1A21A0851}"/>
              </a:ext>
            </a:extLst>
          </p:cNvPr>
          <p:cNvSpPr/>
          <p:nvPr/>
        </p:nvSpPr>
        <p:spPr>
          <a:xfrm flipH="1">
            <a:off x="1049039" y="830327"/>
            <a:ext cx="562991" cy="153037"/>
          </a:xfrm>
          <a:custGeom>
            <a:avLst/>
            <a:gdLst>
              <a:gd name="connsiteX0" fmla="*/ 0 w 527980"/>
              <a:gd name="connsiteY0" fmla="*/ 153037 h 153037"/>
              <a:gd name="connsiteX1" fmla="*/ 45911 w 527980"/>
              <a:gd name="connsiteY1" fmla="*/ 87996 h 153037"/>
              <a:gd name="connsiteX2" fmla="*/ 256338 w 527980"/>
              <a:gd name="connsiteY2" fmla="*/ 65041 h 153037"/>
              <a:gd name="connsiteX3" fmla="*/ 409376 w 527980"/>
              <a:gd name="connsiteY3" fmla="*/ 53563 h 153037"/>
              <a:gd name="connsiteX4" fmla="*/ 501198 w 527980"/>
              <a:gd name="connsiteY4" fmla="*/ 38259 h 153037"/>
              <a:gd name="connsiteX5" fmla="*/ 527980 w 527980"/>
              <a:gd name="connsiteY5" fmla="*/ 0 h 153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7980" h="153037">
                <a:moveTo>
                  <a:pt x="0" y="153037"/>
                </a:moveTo>
                <a:cubicBezTo>
                  <a:pt x="1594" y="127849"/>
                  <a:pt x="3188" y="102662"/>
                  <a:pt x="45911" y="87996"/>
                </a:cubicBezTo>
                <a:cubicBezTo>
                  <a:pt x="88634" y="73330"/>
                  <a:pt x="195761" y="70780"/>
                  <a:pt x="256338" y="65041"/>
                </a:cubicBezTo>
                <a:cubicBezTo>
                  <a:pt x="316915" y="59302"/>
                  <a:pt x="368566" y="58027"/>
                  <a:pt x="409376" y="53563"/>
                </a:cubicBezTo>
                <a:cubicBezTo>
                  <a:pt x="450186" y="49099"/>
                  <a:pt x="481431" y="47186"/>
                  <a:pt x="501198" y="38259"/>
                </a:cubicBezTo>
                <a:cubicBezTo>
                  <a:pt x="520965" y="29332"/>
                  <a:pt x="524472" y="14666"/>
                  <a:pt x="527980" y="0"/>
                </a:cubicBezTo>
              </a:path>
            </a:pathLst>
          </a:custGeom>
          <a:noFill/>
          <a:ln w="9525">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69" name="Freeform 1168">
            <a:extLst>
              <a:ext uri="{FF2B5EF4-FFF2-40B4-BE49-F238E27FC236}">
                <a16:creationId xmlns:a16="http://schemas.microsoft.com/office/drawing/2014/main" id="{080B0BBA-BF59-BB1C-5FCD-F077BB9C0F03}"/>
              </a:ext>
            </a:extLst>
          </p:cNvPr>
          <p:cNvSpPr/>
          <p:nvPr/>
        </p:nvSpPr>
        <p:spPr>
          <a:xfrm>
            <a:off x="1601537" y="1282869"/>
            <a:ext cx="0" cy="156575"/>
          </a:xfrm>
          <a:custGeom>
            <a:avLst/>
            <a:gdLst>
              <a:gd name="connsiteX0" fmla="*/ 0 w 0"/>
              <a:gd name="connsiteY0" fmla="*/ 0 h 156575"/>
              <a:gd name="connsiteX1" fmla="*/ 0 w 0"/>
              <a:gd name="connsiteY1" fmla="*/ 156575 h 156575"/>
            </a:gdLst>
            <a:ahLst/>
            <a:cxnLst>
              <a:cxn ang="0">
                <a:pos x="connsiteX0" y="connsiteY0"/>
              </a:cxn>
              <a:cxn ang="0">
                <a:pos x="connsiteX1" y="connsiteY1"/>
              </a:cxn>
            </a:cxnLst>
            <a:rect l="l" t="t" r="r" b="b"/>
            <a:pathLst>
              <a:path h="156575">
                <a:moveTo>
                  <a:pt x="0" y="0"/>
                </a:moveTo>
                <a:lnTo>
                  <a:pt x="0" y="156575"/>
                </a:lnTo>
              </a:path>
            </a:pathLst>
          </a:custGeom>
          <a:noFill/>
          <a:ln w="9525">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70" name="Freeform 1169">
            <a:extLst>
              <a:ext uri="{FF2B5EF4-FFF2-40B4-BE49-F238E27FC236}">
                <a16:creationId xmlns:a16="http://schemas.microsoft.com/office/drawing/2014/main" id="{8C857E53-99E6-1E37-5024-A5096217EA83}"/>
              </a:ext>
            </a:extLst>
          </p:cNvPr>
          <p:cNvSpPr/>
          <p:nvPr/>
        </p:nvSpPr>
        <p:spPr>
          <a:xfrm flipH="1">
            <a:off x="1552814" y="1637300"/>
            <a:ext cx="45720" cy="176891"/>
          </a:xfrm>
          <a:custGeom>
            <a:avLst/>
            <a:gdLst>
              <a:gd name="connsiteX0" fmla="*/ 0 w 0"/>
              <a:gd name="connsiteY0" fmla="*/ 0 h 156575"/>
              <a:gd name="connsiteX1" fmla="*/ 0 w 0"/>
              <a:gd name="connsiteY1" fmla="*/ 156575 h 156575"/>
            </a:gdLst>
            <a:ahLst/>
            <a:cxnLst>
              <a:cxn ang="0">
                <a:pos x="connsiteX0" y="connsiteY0"/>
              </a:cxn>
              <a:cxn ang="0">
                <a:pos x="connsiteX1" y="connsiteY1"/>
              </a:cxn>
            </a:cxnLst>
            <a:rect l="l" t="t" r="r" b="b"/>
            <a:pathLst>
              <a:path h="156575">
                <a:moveTo>
                  <a:pt x="0" y="0"/>
                </a:moveTo>
                <a:lnTo>
                  <a:pt x="0" y="156575"/>
                </a:lnTo>
              </a:path>
            </a:pathLst>
          </a:custGeom>
          <a:noFill/>
          <a:ln w="9525">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72" name="Freeform 1171">
            <a:extLst>
              <a:ext uri="{FF2B5EF4-FFF2-40B4-BE49-F238E27FC236}">
                <a16:creationId xmlns:a16="http://schemas.microsoft.com/office/drawing/2014/main" id="{09D8DDBB-C2E0-0DA9-F07D-483AB5DB9880}"/>
              </a:ext>
            </a:extLst>
          </p:cNvPr>
          <p:cNvSpPr/>
          <p:nvPr/>
        </p:nvSpPr>
        <p:spPr>
          <a:xfrm flipH="1">
            <a:off x="1551860" y="2087867"/>
            <a:ext cx="63918" cy="138367"/>
          </a:xfrm>
          <a:custGeom>
            <a:avLst/>
            <a:gdLst>
              <a:gd name="connsiteX0" fmla="*/ 0 w 0"/>
              <a:gd name="connsiteY0" fmla="*/ 0 h 156575"/>
              <a:gd name="connsiteX1" fmla="*/ 0 w 0"/>
              <a:gd name="connsiteY1" fmla="*/ 156575 h 156575"/>
            </a:gdLst>
            <a:ahLst/>
            <a:cxnLst>
              <a:cxn ang="0">
                <a:pos x="connsiteX0" y="connsiteY0"/>
              </a:cxn>
              <a:cxn ang="0">
                <a:pos x="connsiteX1" y="connsiteY1"/>
              </a:cxn>
            </a:cxnLst>
            <a:rect l="l" t="t" r="r" b="b"/>
            <a:pathLst>
              <a:path h="156575">
                <a:moveTo>
                  <a:pt x="0" y="0"/>
                </a:moveTo>
                <a:lnTo>
                  <a:pt x="0" y="156575"/>
                </a:lnTo>
              </a:path>
            </a:pathLst>
          </a:custGeom>
          <a:noFill/>
          <a:ln w="9525">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82" name="Freeform 1181">
            <a:extLst>
              <a:ext uri="{FF2B5EF4-FFF2-40B4-BE49-F238E27FC236}">
                <a16:creationId xmlns:a16="http://schemas.microsoft.com/office/drawing/2014/main" id="{A2596CE3-7C03-0D1F-2832-44AAA73CBEDA}"/>
              </a:ext>
            </a:extLst>
          </p:cNvPr>
          <p:cNvSpPr/>
          <p:nvPr/>
        </p:nvSpPr>
        <p:spPr>
          <a:xfrm>
            <a:off x="1604429" y="2526172"/>
            <a:ext cx="773692" cy="120919"/>
          </a:xfrm>
          <a:custGeom>
            <a:avLst/>
            <a:gdLst>
              <a:gd name="connsiteX0" fmla="*/ 0 w 734692"/>
              <a:gd name="connsiteY0" fmla="*/ 0 h 69495"/>
              <a:gd name="connsiteX1" fmla="*/ 73998 w 734692"/>
              <a:gd name="connsiteY1" fmla="*/ 58141 h 69495"/>
              <a:gd name="connsiteX2" fmla="*/ 343561 w 734692"/>
              <a:gd name="connsiteY2" fmla="*/ 68712 h 69495"/>
              <a:gd name="connsiteX3" fmla="*/ 687122 w 734692"/>
              <a:gd name="connsiteY3" fmla="*/ 68712 h 69495"/>
              <a:gd name="connsiteX4" fmla="*/ 734692 w 734692"/>
              <a:gd name="connsiteY4" fmla="*/ 68712 h 694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4692" h="69495">
                <a:moveTo>
                  <a:pt x="0" y="0"/>
                </a:moveTo>
                <a:cubicBezTo>
                  <a:pt x="8369" y="23344"/>
                  <a:pt x="16738" y="46689"/>
                  <a:pt x="73998" y="58141"/>
                </a:cubicBezTo>
                <a:cubicBezTo>
                  <a:pt x="131258" y="69593"/>
                  <a:pt x="241374" y="66950"/>
                  <a:pt x="343561" y="68712"/>
                </a:cubicBezTo>
                <a:cubicBezTo>
                  <a:pt x="445748" y="70474"/>
                  <a:pt x="687122" y="68712"/>
                  <a:pt x="687122" y="68712"/>
                </a:cubicBezTo>
                <a:lnTo>
                  <a:pt x="734692" y="68712"/>
                </a:lnTo>
              </a:path>
            </a:pathLst>
          </a:custGeom>
          <a:noFill/>
          <a:ln w="9525">
            <a:solidFill>
              <a:schemeClr val="accent4"/>
            </a:solidFill>
            <a:headEnd type="none" w="med" len="med"/>
            <a:tailEnd type="triangle" w="sm" len="sm"/>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83" name="Freeform 1182">
            <a:extLst>
              <a:ext uri="{FF2B5EF4-FFF2-40B4-BE49-F238E27FC236}">
                <a16:creationId xmlns:a16="http://schemas.microsoft.com/office/drawing/2014/main" id="{C7B98F83-B217-4B34-2A41-71D37EB86B09}"/>
              </a:ext>
            </a:extLst>
          </p:cNvPr>
          <p:cNvSpPr/>
          <p:nvPr/>
        </p:nvSpPr>
        <p:spPr>
          <a:xfrm>
            <a:off x="450844" y="1292101"/>
            <a:ext cx="0" cy="156575"/>
          </a:xfrm>
          <a:custGeom>
            <a:avLst/>
            <a:gdLst>
              <a:gd name="connsiteX0" fmla="*/ 0 w 0"/>
              <a:gd name="connsiteY0" fmla="*/ 0 h 156575"/>
              <a:gd name="connsiteX1" fmla="*/ 0 w 0"/>
              <a:gd name="connsiteY1" fmla="*/ 156575 h 156575"/>
            </a:gdLst>
            <a:ahLst/>
            <a:cxnLst>
              <a:cxn ang="0">
                <a:pos x="connsiteX0" y="connsiteY0"/>
              </a:cxn>
              <a:cxn ang="0">
                <a:pos x="connsiteX1" y="connsiteY1"/>
              </a:cxn>
            </a:cxnLst>
            <a:rect l="l" t="t" r="r" b="b"/>
            <a:pathLst>
              <a:path h="156575">
                <a:moveTo>
                  <a:pt x="0" y="0"/>
                </a:moveTo>
                <a:lnTo>
                  <a:pt x="0" y="156575"/>
                </a:lnTo>
              </a:path>
            </a:pathLst>
          </a:custGeom>
          <a:noFill/>
          <a:ln w="9525">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rgbClr val="7030A0"/>
              </a:solidFill>
            </a:endParaRPr>
          </a:p>
        </p:txBody>
      </p:sp>
      <p:sp>
        <p:nvSpPr>
          <p:cNvPr id="1184" name="Freeform 1183">
            <a:extLst>
              <a:ext uri="{FF2B5EF4-FFF2-40B4-BE49-F238E27FC236}">
                <a16:creationId xmlns:a16="http://schemas.microsoft.com/office/drawing/2014/main" id="{723DB090-4E80-5F80-6254-FEDE6C7EA946}"/>
              </a:ext>
            </a:extLst>
          </p:cNvPr>
          <p:cNvSpPr/>
          <p:nvPr/>
        </p:nvSpPr>
        <p:spPr>
          <a:xfrm>
            <a:off x="447209" y="1647341"/>
            <a:ext cx="0" cy="156575"/>
          </a:xfrm>
          <a:custGeom>
            <a:avLst/>
            <a:gdLst>
              <a:gd name="connsiteX0" fmla="*/ 0 w 0"/>
              <a:gd name="connsiteY0" fmla="*/ 0 h 156575"/>
              <a:gd name="connsiteX1" fmla="*/ 0 w 0"/>
              <a:gd name="connsiteY1" fmla="*/ 156575 h 156575"/>
            </a:gdLst>
            <a:ahLst/>
            <a:cxnLst>
              <a:cxn ang="0">
                <a:pos x="connsiteX0" y="connsiteY0"/>
              </a:cxn>
              <a:cxn ang="0">
                <a:pos x="connsiteX1" y="connsiteY1"/>
              </a:cxn>
            </a:cxnLst>
            <a:rect l="l" t="t" r="r" b="b"/>
            <a:pathLst>
              <a:path h="156575">
                <a:moveTo>
                  <a:pt x="0" y="0"/>
                </a:moveTo>
                <a:lnTo>
                  <a:pt x="0" y="156575"/>
                </a:lnTo>
              </a:path>
            </a:pathLst>
          </a:custGeom>
          <a:noFill/>
          <a:ln w="9525">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rgbClr val="7030A0"/>
              </a:solidFill>
            </a:endParaRPr>
          </a:p>
        </p:txBody>
      </p:sp>
      <p:sp>
        <p:nvSpPr>
          <p:cNvPr id="1186" name="Freeform 1185">
            <a:extLst>
              <a:ext uri="{FF2B5EF4-FFF2-40B4-BE49-F238E27FC236}">
                <a16:creationId xmlns:a16="http://schemas.microsoft.com/office/drawing/2014/main" id="{30808C02-BE31-EB1E-F86B-4B0EEA871F24}"/>
              </a:ext>
            </a:extLst>
          </p:cNvPr>
          <p:cNvSpPr/>
          <p:nvPr/>
        </p:nvSpPr>
        <p:spPr>
          <a:xfrm flipH="1">
            <a:off x="398296" y="2087867"/>
            <a:ext cx="56296" cy="131303"/>
          </a:xfrm>
          <a:custGeom>
            <a:avLst/>
            <a:gdLst>
              <a:gd name="connsiteX0" fmla="*/ 0 w 0"/>
              <a:gd name="connsiteY0" fmla="*/ 0 h 156575"/>
              <a:gd name="connsiteX1" fmla="*/ 0 w 0"/>
              <a:gd name="connsiteY1" fmla="*/ 156575 h 156575"/>
            </a:gdLst>
            <a:ahLst/>
            <a:cxnLst>
              <a:cxn ang="0">
                <a:pos x="connsiteX0" y="connsiteY0"/>
              </a:cxn>
              <a:cxn ang="0">
                <a:pos x="connsiteX1" y="connsiteY1"/>
              </a:cxn>
            </a:cxnLst>
            <a:rect l="l" t="t" r="r" b="b"/>
            <a:pathLst>
              <a:path h="156575">
                <a:moveTo>
                  <a:pt x="0" y="0"/>
                </a:moveTo>
                <a:lnTo>
                  <a:pt x="0" y="156575"/>
                </a:lnTo>
              </a:path>
            </a:pathLst>
          </a:custGeom>
          <a:noFill/>
          <a:ln w="9525">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rgbClr val="7030A0"/>
              </a:solidFill>
            </a:endParaRPr>
          </a:p>
        </p:txBody>
      </p:sp>
      <p:sp>
        <p:nvSpPr>
          <p:cNvPr id="1197" name="Freeform 1196">
            <a:extLst>
              <a:ext uri="{FF2B5EF4-FFF2-40B4-BE49-F238E27FC236}">
                <a16:creationId xmlns:a16="http://schemas.microsoft.com/office/drawing/2014/main" id="{13894D93-68A9-18E0-6EB7-A7F7194C4A72}"/>
              </a:ext>
            </a:extLst>
          </p:cNvPr>
          <p:cNvSpPr/>
          <p:nvPr/>
        </p:nvSpPr>
        <p:spPr>
          <a:xfrm>
            <a:off x="447994" y="2602051"/>
            <a:ext cx="171833" cy="104328"/>
          </a:xfrm>
          <a:custGeom>
            <a:avLst/>
            <a:gdLst>
              <a:gd name="connsiteX0" fmla="*/ 0 w 171833"/>
              <a:gd name="connsiteY0" fmla="*/ 0 h 104328"/>
              <a:gd name="connsiteX1" fmla="*/ 30684 w 171833"/>
              <a:gd name="connsiteY1" fmla="*/ 55232 h 104328"/>
              <a:gd name="connsiteX2" fmla="*/ 135012 w 171833"/>
              <a:gd name="connsiteY2" fmla="*/ 73643 h 104328"/>
              <a:gd name="connsiteX3" fmla="*/ 171833 w 171833"/>
              <a:gd name="connsiteY3" fmla="*/ 104328 h 104328"/>
            </a:gdLst>
            <a:ahLst/>
            <a:cxnLst>
              <a:cxn ang="0">
                <a:pos x="connsiteX0" y="connsiteY0"/>
              </a:cxn>
              <a:cxn ang="0">
                <a:pos x="connsiteX1" y="connsiteY1"/>
              </a:cxn>
              <a:cxn ang="0">
                <a:pos x="connsiteX2" y="connsiteY2"/>
              </a:cxn>
              <a:cxn ang="0">
                <a:pos x="connsiteX3" y="connsiteY3"/>
              </a:cxn>
            </a:cxnLst>
            <a:rect l="l" t="t" r="r" b="b"/>
            <a:pathLst>
              <a:path w="171833" h="104328">
                <a:moveTo>
                  <a:pt x="0" y="0"/>
                </a:moveTo>
                <a:cubicBezTo>
                  <a:pt x="4091" y="21479"/>
                  <a:pt x="8182" y="42958"/>
                  <a:pt x="30684" y="55232"/>
                </a:cubicBezTo>
                <a:cubicBezTo>
                  <a:pt x="53186" y="67506"/>
                  <a:pt x="111487" y="65460"/>
                  <a:pt x="135012" y="73643"/>
                </a:cubicBezTo>
                <a:cubicBezTo>
                  <a:pt x="158537" y="81826"/>
                  <a:pt x="165185" y="93077"/>
                  <a:pt x="171833" y="104328"/>
                </a:cubicBezTo>
              </a:path>
            </a:pathLst>
          </a:custGeom>
          <a:noFill/>
          <a:ln>
            <a:solidFill>
              <a:srgbClr val="7030A0"/>
            </a:solidFill>
            <a:headEnd type="none" w="med" len="med"/>
            <a:tailEnd type="triangle" w="sm" len="sm"/>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rgbClr val="7030A0"/>
              </a:solidFill>
            </a:endParaRPr>
          </a:p>
        </p:txBody>
      </p:sp>
      <p:sp>
        <p:nvSpPr>
          <p:cNvPr id="1222" name="TextBox 1221">
            <a:extLst>
              <a:ext uri="{FF2B5EF4-FFF2-40B4-BE49-F238E27FC236}">
                <a16:creationId xmlns:a16="http://schemas.microsoft.com/office/drawing/2014/main" id="{170EE185-68AF-D93A-BF4F-78275CEA3AE8}"/>
              </a:ext>
            </a:extLst>
          </p:cNvPr>
          <p:cNvSpPr txBox="1"/>
          <p:nvPr/>
        </p:nvSpPr>
        <p:spPr>
          <a:xfrm>
            <a:off x="988116" y="3826147"/>
            <a:ext cx="335348" cy="176972"/>
          </a:xfrm>
          <a:prstGeom prst="rect">
            <a:avLst/>
          </a:prstGeom>
          <a:noFill/>
        </p:spPr>
        <p:txBody>
          <a:bodyPr wrap="none" rtlCol="0">
            <a:spAutoFit/>
          </a:bodyPr>
          <a:lstStyle/>
          <a:p>
            <a:r>
              <a:rPr lang="en-GB" sz="550" dirty="0">
                <a:latin typeface="Helvetica" pitchFamily="2" charset="0"/>
              </a:rPr>
              <a:t>Year</a:t>
            </a:r>
          </a:p>
        </p:txBody>
      </p:sp>
      <p:cxnSp>
        <p:nvCxnSpPr>
          <p:cNvPr id="1090" name="Straight Arrow Connector 1089">
            <a:extLst>
              <a:ext uri="{FF2B5EF4-FFF2-40B4-BE49-F238E27FC236}">
                <a16:creationId xmlns:a16="http://schemas.microsoft.com/office/drawing/2014/main" id="{B90E577E-EF21-E7DF-7B7F-C3D9F3F31CC5}"/>
              </a:ext>
            </a:extLst>
          </p:cNvPr>
          <p:cNvCxnSpPr>
            <a:cxnSpLocks/>
          </p:cNvCxnSpPr>
          <p:nvPr/>
        </p:nvCxnSpPr>
        <p:spPr>
          <a:xfrm>
            <a:off x="3710162" y="899053"/>
            <a:ext cx="1204506" cy="0"/>
          </a:xfrm>
          <a:prstGeom prst="straightConnector1">
            <a:avLst/>
          </a:prstGeom>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223" name="TextBox 1222">
            <a:extLst>
              <a:ext uri="{FF2B5EF4-FFF2-40B4-BE49-F238E27FC236}">
                <a16:creationId xmlns:a16="http://schemas.microsoft.com/office/drawing/2014/main" id="{8AB5A407-1D8C-A9CB-A8B3-35FCD12CB04E}"/>
              </a:ext>
            </a:extLst>
          </p:cNvPr>
          <p:cNvSpPr txBox="1"/>
          <p:nvPr/>
        </p:nvSpPr>
        <p:spPr>
          <a:xfrm rot="16200000">
            <a:off x="-288" y="3148592"/>
            <a:ext cx="617477" cy="169277"/>
          </a:xfrm>
          <a:prstGeom prst="rect">
            <a:avLst/>
          </a:prstGeom>
          <a:noFill/>
        </p:spPr>
        <p:txBody>
          <a:bodyPr wrap="none" rtlCol="0">
            <a:spAutoFit/>
          </a:bodyPr>
          <a:lstStyle/>
          <a:p>
            <a:r>
              <a:rPr lang="el-GR" sz="500" dirty="0">
                <a:latin typeface="Helvetica" pitchFamily="2" charset="0"/>
              </a:rPr>
              <a:t>Δ</a:t>
            </a:r>
            <a:r>
              <a:rPr lang="en-GB" sz="500" dirty="0">
                <a:latin typeface="Helvetica" pitchFamily="2" charset="0"/>
              </a:rPr>
              <a:t> Yearly Count</a:t>
            </a:r>
          </a:p>
        </p:txBody>
      </p:sp>
      <p:sp>
        <p:nvSpPr>
          <p:cNvPr id="104" name="TextBox 103">
            <a:extLst>
              <a:ext uri="{FF2B5EF4-FFF2-40B4-BE49-F238E27FC236}">
                <a16:creationId xmlns:a16="http://schemas.microsoft.com/office/drawing/2014/main" id="{1FEDC399-AC46-058B-35DC-C3C4982E4A68}"/>
              </a:ext>
            </a:extLst>
          </p:cNvPr>
          <p:cNvSpPr txBox="1"/>
          <p:nvPr/>
        </p:nvSpPr>
        <p:spPr>
          <a:xfrm>
            <a:off x="4578491" y="1402134"/>
            <a:ext cx="277640" cy="246221"/>
          </a:xfrm>
          <a:prstGeom prst="rect">
            <a:avLst/>
          </a:prstGeom>
          <a:noFill/>
        </p:spPr>
        <p:txBody>
          <a:bodyPr wrap="none" rtlCol="0">
            <a:spAutoFit/>
          </a:bodyPr>
          <a:lstStyle/>
          <a:p>
            <a:r>
              <a:rPr lang="en-GB" sz="1000" b="1" dirty="0">
                <a:latin typeface="Helvetica" pitchFamily="2" charset="0"/>
              </a:rPr>
              <a:t>D</a:t>
            </a:r>
          </a:p>
        </p:txBody>
      </p:sp>
      <p:sp>
        <p:nvSpPr>
          <p:cNvPr id="105" name="Rectangle 104">
            <a:extLst>
              <a:ext uri="{FF2B5EF4-FFF2-40B4-BE49-F238E27FC236}">
                <a16:creationId xmlns:a16="http://schemas.microsoft.com/office/drawing/2014/main" id="{569C2496-DFAE-22EA-6D34-FA2B743EAE9F}"/>
              </a:ext>
            </a:extLst>
          </p:cNvPr>
          <p:cNvSpPr/>
          <p:nvPr/>
        </p:nvSpPr>
        <p:spPr>
          <a:xfrm>
            <a:off x="4771035" y="1560262"/>
            <a:ext cx="2071985" cy="2373102"/>
          </a:xfrm>
          <a:prstGeom prst="rect">
            <a:avLst/>
          </a:prstGeom>
          <a:noFill/>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Rectangle 1">
            <a:extLst>
              <a:ext uri="{FF2B5EF4-FFF2-40B4-BE49-F238E27FC236}">
                <a16:creationId xmlns:a16="http://schemas.microsoft.com/office/drawing/2014/main" id="{622D69E3-678C-88E2-A562-156386E17C15}"/>
              </a:ext>
            </a:extLst>
          </p:cNvPr>
          <p:cNvSpPr/>
          <p:nvPr/>
        </p:nvSpPr>
        <p:spPr>
          <a:xfrm>
            <a:off x="4841950" y="491302"/>
            <a:ext cx="726739" cy="542431"/>
          </a:xfrm>
          <a:prstGeom prst="rect">
            <a:avLst/>
          </a:prstGeom>
          <a:solidFill>
            <a:schemeClr val="accent4">
              <a:lumMod val="20000"/>
              <a:lumOff val="80000"/>
            </a:schemeClr>
          </a:solid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tangle 13">
            <a:extLst>
              <a:ext uri="{FF2B5EF4-FFF2-40B4-BE49-F238E27FC236}">
                <a16:creationId xmlns:a16="http://schemas.microsoft.com/office/drawing/2014/main" id="{8E28E2C1-1551-5ED1-3550-EA4C90462F91}"/>
              </a:ext>
            </a:extLst>
          </p:cNvPr>
          <p:cNvSpPr/>
          <p:nvPr/>
        </p:nvSpPr>
        <p:spPr>
          <a:xfrm>
            <a:off x="4841950" y="694185"/>
            <a:ext cx="726739" cy="712665"/>
          </a:xfrm>
          <a:prstGeom prst="rect">
            <a:avLst/>
          </a:prstGeom>
          <a:solidFill>
            <a:srgbClr val="FEF4E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7" name="Straight Connector 16">
            <a:extLst>
              <a:ext uri="{FF2B5EF4-FFF2-40B4-BE49-F238E27FC236}">
                <a16:creationId xmlns:a16="http://schemas.microsoft.com/office/drawing/2014/main" id="{69F21B93-60D4-3D7B-CA3C-CED5000AA0B0}"/>
              </a:ext>
            </a:extLst>
          </p:cNvPr>
          <p:cNvCxnSpPr>
            <a:cxnSpLocks/>
          </p:cNvCxnSpPr>
          <p:nvPr/>
        </p:nvCxnSpPr>
        <p:spPr>
          <a:xfrm>
            <a:off x="4841950" y="686566"/>
            <a:ext cx="726739"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64393F54-0E39-D3C7-914B-FA1852491C6F}"/>
              </a:ext>
            </a:extLst>
          </p:cNvPr>
          <p:cNvCxnSpPr>
            <a:cxnSpLocks/>
          </p:cNvCxnSpPr>
          <p:nvPr/>
        </p:nvCxnSpPr>
        <p:spPr>
          <a:xfrm>
            <a:off x="4841950" y="1404540"/>
            <a:ext cx="726739"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69D4FFD9-D0DB-99A3-BCD1-6179E96F1244}"/>
              </a:ext>
            </a:extLst>
          </p:cNvPr>
          <p:cNvCxnSpPr>
            <a:cxnSpLocks/>
          </p:cNvCxnSpPr>
          <p:nvPr/>
        </p:nvCxnSpPr>
        <p:spPr>
          <a:xfrm>
            <a:off x="4841949" y="1252724"/>
            <a:ext cx="726740"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09FDE6F-217C-E923-EA33-91B1E5358697}"/>
              </a:ext>
            </a:extLst>
          </p:cNvPr>
          <p:cNvSpPr txBox="1"/>
          <p:nvPr/>
        </p:nvSpPr>
        <p:spPr>
          <a:xfrm>
            <a:off x="4797817" y="500403"/>
            <a:ext cx="910243" cy="902811"/>
          </a:xfrm>
          <a:prstGeom prst="rect">
            <a:avLst/>
          </a:prstGeom>
          <a:noFill/>
          <a:ln>
            <a:noFill/>
          </a:ln>
        </p:spPr>
        <p:txBody>
          <a:bodyPr wrap="square" rtlCol="0">
            <a:spAutoFit/>
          </a:bodyPr>
          <a:lstStyle/>
          <a:p>
            <a:r>
              <a:rPr lang="en-GB" sz="500" b="1" dirty="0">
                <a:latin typeface="Helvetica" pitchFamily="2" charset="0"/>
              </a:rPr>
              <a:t>Task group        Count    </a:t>
            </a:r>
          </a:p>
          <a:p>
            <a:endParaRPr lang="en-GB" sz="450" dirty="0">
              <a:latin typeface="Helvetica" pitchFamily="2" charset="0"/>
            </a:endParaRPr>
          </a:p>
          <a:p>
            <a:pPr>
              <a:spcAft>
                <a:spcPts val="350"/>
              </a:spcAft>
            </a:pPr>
            <a:r>
              <a:rPr lang="en-GB" sz="450" dirty="0">
                <a:latin typeface="Helvetica" pitchFamily="2" charset="0"/>
              </a:rPr>
              <a:t>NRA	      0</a:t>
            </a:r>
          </a:p>
          <a:p>
            <a:pPr>
              <a:spcAft>
                <a:spcPts val="350"/>
              </a:spcAft>
            </a:pPr>
            <a:r>
              <a:rPr lang="en-GB" sz="450" dirty="0">
                <a:latin typeface="Helvetica" pitchFamily="2" charset="0"/>
              </a:rPr>
              <a:t>NRI	      1</a:t>
            </a:r>
          </a:p>
          <a:p>
            <a:pPr>
              <a:spcAft>
                <a:spcPts val="350"/>
              </a:spcAft>
            </a:pPr>
            <a:r>
              <a:rPr lang="en-GB" sz="450" dirty="0">
                <a:latin typeface="Helvetica" pitchFamily="2" charset="0"/>
              </a:rPr>
              <a:t>RC	      8</a:t>
            </a:r>
          </a:p>
          <a:p>
            <a:pPr>
              <a:spcAft>
                <a:spcPts val="350"/>
              </a:spcAft>
            </a:pPr>
            <a:r>
              <a:rPr lang="en-GB" sz="450" dirty="0">
                <a:latin typeface="Helvetica" pitchFamily="2" charset="0"/>
              </a:rPr>
              <a:t>RM	      1</a:t>
            </a:r>
          </a:p>
          <a:p>
            <a:pPr>
              <a:spcAft>
                <a:spcPts val="350"/>
              </a:spcAft>
            </a:pPr>
            <a:r>
              <a:rPr lang="en-GB" sz="450" dirty="0">
                <a:latin typeface="Helvetica" pitchFamily="2" charset="0"/>
              </a:rPr>
              <a:t>NRM 	      0</a:t>
            </a:r>
          </a:p>
          <a:p>
            <a:pPr>
              <a:spcAft>
                <a:spcPts val="350"/>
              </a:spcAft>
            </a:pPr>
            <a:r>
              <a:rPr lang="en-GB" sz="450" dirty="0">
                <a:latin typeface="Helvetica" pitchFamily="2" charset="0"/>
              </a:rPr>
              <a:t>Total	    10</a:t>
            </a:r>
          </a:p>
        </p:txBody>
      </p:sp>
      <p:cxnSp>
        <p:nvCxnSpPr>
          <p:cNvPr id="111" name="Straight Arrow Connector 110">
            <a:extLst>
              <a:ext uri="{FF2B5EF4-FFF2-40B4-BE49-F238E27FC236}">
                <a16:creationId xmlns:a16="http://schemas.microsoft.com/office/drawing/2014/main" id="{80959219-6211-AF5D-913F-81863FEE04B6}"/>
              </a:ext>
            </a:extLst>
          </p:cNvPr>
          <p:cNvCxnSpPr>
            <a:cxnSpLocks/>
          </p:cNvCxnSpPr>
          <p:nvPr/>
        </p:nvCxnSpPr>
        <p:spPr>
          <a:xfrm>
            <a:off x="2445102" y="609365"/>
            <a:ext cx="2198828" cy="0"/>
          </a:xfrm>
          <a:prstGeom prst="straightConnector1">
            <a:avLst/>
          </a:prstGeom>
          <a:ln w="9525">
            <a:solidFill>
              <a:srgbClr val="FF0000"/>
            </a:solidFill>
            <a:prstDash val="lg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2" name="Straight Arrow Connector 111">
            <a:extLst>
              <a:ext uri="{FF2B5EF4-FFF2-40B4-BE49-F238E27FC236}">
                <a16:creationId xmlns:a16="http://schemas.microsoft.com/office/drawing/2014/main" id="{80959219-6211-AF5D-913F-81863FEE04B6}"/>
              </a:ext>
            </a:extLst>
          </p:cNvPr>
          <p:cNvCxnSpPr>
            <a:cxnSpLocks/>
          </p:cNvCxnSpPr>
          <p:nvPr/>
        </p:nvCxnSpPr>
        <p:spPr>
          <a:xfrm>
            <a:off x="2445420" y="3501589"/>
            <a:ext cx="2198828" cy="0"/>
          </a:xfrm>
          <a:prstGeom prst="straightConnector1">
            <a:avLst/>
          </a:prstGeom>
          <a:ln w="9525">
            <a:solidFill>
              <a:srgbClr val="FF0000"/>
            </a:solidFill>
            <a:prstDash val="lgDash"/>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985722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74" name="Picture 2073">
            <a:extLst>
              <a:ext uri="{FF2B5EF4-FFF2-40B4-BE49-F238E27FC236}">
                <a16:creationId xmlns:a16="http://schemas.microsoft.com/office/drawing/2014/main" id="{CC283889-58CD-AECE-FD8B-783DAF0EEC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292" y="2832568"/>
            <a:ext cx="1915181" cy="1517359"/>
          </a:xfrm>
          <a:prstGeom prst="rect">
            <a:avLst/>
          </a:prstGeom>
        </p:spPr>
      </p:pic>
      <p:pic>
        <p:nvPicPr>
          <p:cNvPr id="28" name="Picture 27">
            <a:extLst>
              <a:ext uri="{FF2B5EF4-FFF2-40B4-BE49-F238E27FC236}">
                <a16:creationId xmlns:a16="http://schemas.microsoft.com/office/drawing/2014/main" id="{7476E29B-46DD-E1EB-BA90-407013EFBF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64161" y="2810812"/>
            <a:ext cx="2023465" cy="1588939"/>
          </a:xfrm>
          <a:prstGeom prst="rect">
            <a:avLst/>
          </a:prstGeom>
        </p:spPr>
      </p:pic>
      <p:pic>
        <p:nvPicPr>
          <p:cNvPr id="8" name="Picture 7">
            <a:extLst>
              <a:ext uri="{FF2B5EF4-FFF2-40B4-BE49-F238E27FC236}">
                <a16:creationId xmlns:a16="http://schemas.microsoft.com/office/drawing/2014/main" id="{03E1F2C2-42F3-8590-9273-8F314C161E35}"/>
              </a:ext>
            </a:extLst>
          </p:cNvPr>
          <p:cNvPicPr>
            <a:picLocks noChangeAspect="1"/>
          </p:cNvPicPr>
          <p:nvPr/>
        </p:nvPicPr>
        <p:blipFill rotWithShape="1">
          <a:blip r:embed="rId4">
            <a:extLst>
              <a:ext uri="{28A0092B-C50C-407E-A947-70E740481C1C}">
                <a14:useLocalDpi xmlns:a14="http://schemas.microsoft.com/office/drawing/2010/main" val="0"/>
              </a:ext>
            </a:extLst>
          </a:blip>
          <a:srcRect l="2499" t="9048" r="8094" b="2646"/>
          <a:stretch/>
        </p:blipFill>
        <p:spPr>
          <a:xfrm>
            <a:off x="3565864" y="66577"/>
            <a:ext cx="3285045" cy="2595718"/>
          </a:xfrm>
          <a:prstGeom prst="rect">
            <a:avLst/>
          </a:prstGeom>
        </p:spPr>
      </p:pic>
      <p:sp>
        <p:nvSpPr>
          <p:cNvPr id="33" name="TextBox 32">
            <a:extLst>
              <a:ext uri="{FF2B5EF4-FFF2-40B4-BE49-F238E27FC236}">
                <a16:creationId xmlns:a16="http://schemas.microsoft.com/office/drawing/2014/main" id="{48FF13E4-13D5-F5F6-52E0-36670B565273}"/>
              </a:ext>
            </a:extLst>
          </p:cNvPr>
          <p:cNvSpPr txBox="1"/>
          <p:nvPr/>
        </p:nvSpPr>
        <p:spPr>
          <a:xfrm>
            <a:off x="4086425" y="2669788"/>
            <a:ext cx="269626" cy="246221"/>
          </a:xfrm>
          <a:prstGeom prst="rect">
            <a:avLst/>
          </a:prstGeom>
          <a:noFill/>
        </p:spPr>
        <p:txBody>
          <a:bodyPr wrap="none" rtlCol="0">
            <a:spAutoFit/>
          </a:bodyPr>
          <a:lstStyle/>
          <a:p>
            <a:r>
              <a:rPr lang="en-GB" sz="1000" b="1" dirty="0">
                <a:latin typeface="Helvetica" pitchFamily="2" charset="0"/>
              </a:rPr>
              <a:t>E</a:t>
            </a:r>
          </a:p>
        </p:txBody>
      </p:sp>
      <p:sp>
        <p:nvSpPr>
          <p:cNvPr id="34" name="TextBox 33">
            <a:extLst>
              <a:ext uri="{FF2B5EF4-FFF2-40B4-BE49-F238E27FC236}">
                <a16:creationId xmlns:a16="http://schemas.microsoft.com/office/drawing/2014/main" id="{DEC4172B-A9D8-EC6E-1DCF-49A2BCDF628C}"/>
              </a:ext>
            </a:extLst>
          </p:cNvPr>
          <p:cNvSpPr txBox="1"/>
          <p:nvPr/>
        </p:nvSpPr>
        <p:spPr>
          <a:xfrm>
            <a:off x="4814406" y="2697916"/>
            <a:ext cx="360556" cy="184666"/>
          </a:xfrm>
          <a:prstGeom prst="rect">
            <a:avLst/>
          </a:prstGeom>
          <a:noFill/>
        </p:spPr>
        <p:txBody>
          <a:bodyPr wrap="square" rtlCol="0">
            <a:spAutoFit/>
          </a:bodyPr>
          <a:lstStyle/>
          <a:p>
            <a:r>
              <a:rPr lang="en-GB" sz="600" dirty="0">
                <a:latin typeface="Helvetica" pitchFamily="2" charset="0"/>
              </a:rPr>
              <a:t>2012</a:t>
            </a:r>
          </a:p>
        </p:txBody>
      </p:sp>
      <p:sp>
        <p:nvSpPr>
          <p:cNvPr id="35" name="TextBox 34">
            <a:extLst>
              <a:ext uri="{FF2B5EF4-FFF2-40B4-BE49-F238E27FC236}">
                <a16:creationId xmlns:a16="http://schemas.microsoft.com/office/drawing/2014/main" id="{9C192BF2-7D98-C88C-F79D-7ACCE17E9ED0}"/>
              </a:ext>
            </a:extLst>
          </p:cNvPr>
          <p:cNvSpPr txBox="1"/>
          <p:nvPr/>
        </p:nvSpPr>
        <p:spPr>
          <a:xfrm>
            <a:off x="6166452" y="2697279"/>
            <a:ext cx="385499" cy="184666"/>
          </a:xfrm>
          <a:prstGeom prst="rect">
            <a:avLst/>
          </a:prstGeom>
          <a:noFill/>
        </p:spPr>
        <p:txBody>
          <a:bodyPr wrap="square" rtlCol="0">
            <a:spAutoFit/>
          </a:bodyPr>
          <a:lstStyle/>
          <a:p>
            <a:r>
              <a:rPr lang="en-GB" sz="600" dirty="0">
                <a:latin typeface="Helvetica" pitchFamily="2" charset="0"/>
              </a:rPr>
              <a:t>2022</a:t>
            </a:r>
            <a:endParaRPr lang="en-GB" sz="550" dirty="0">
              <a:latin typeface="Helvetica" pitchFamily="2" charset="0"/>
            </a:endParaRPr>
          </a:p>
        </p:txBody>
      </p:sp>
      <p:sp>
        <p:nvSpPr>
          <p:cNvPr id="42" name="TextBox 41">
            <a:extLst>
              <a:ext uri="{FF2B5EF4-FFF2-40B4-BE49-F238E27FC236}">
                <a16:creationId xmlns:a16="http://schemas.microsoft.com/office/drawing/2014/main" id="{E716D4F3-AD8F-6760-AC6A-89DA20F2D247}"/>
              </a:ext>
            </a:extLst>
          </p:cNvPr>
          <p:cNvSpPr txBox="1"/>
          <p:nvPr/>
        </p:nvSpPr>
        <p:spPr>
          <a:xfrm>
            <a:off x="2105146" y="2620020"/>
            <a:ext cx="277640" cy="246221"/>
          </a:xfrm>
          <a:prstGeom prst="rect">
            <a:avLst/>
          </a:prstGeom>
          <a:noFill/>
        </p:spPr>
        <p:txBody>
          <a:bodyPr wrap="none" rtlCol="0">
            <a:spAutoFit/>
          </a:bodyPr>
          <a:lstStyle/>
          <a:p>
            <a:r>
              <a:rPr lang="en-GB" sz="1000" b="1" dirty="0">
                <a:latin typeface="Helvetica" pitchFamily="2" charset="0"/>
              </a:rPr>
              <a:t>D</a:t>
            </a:r>
          </a:p>
        </p:txBody>
      </p:sp>
      <p:sp>
        <p:nvSpPr>
          <p:cNvPr id="43" name="TextBox 42">
            <a:extLst>
              <a:ext uri="{FF2B5EF4-FFF2-40B4-BE49-F238E27FC236}">
                <a16:creationId xmlns:a16="http://schemas.microsoft.com/office/drawing/2014/main" id="{84DF0E46-23AB-D1C5-1CE4-1B72CB5771A3}"/>
              </a:ext>
            </a:extLst>
          </p:cNvPr>
          <p:cNvSpPr txBox="1"/>
          <p:nvPr/>
        </p:nvSpPr>
        <p:spPr>
          <a:xfrm>
            <a:off x="426530" y="2662295"/>
            <a:ext cx="1095389" cy="184666"/>
          </a:xfrm>
          <a:prstGeom prst="rect">
            <a:avLst/>
          </a:prstGeom>
          <a:noFill/>
        </p:spPr>
        <p:txBody>
          <a:bodyPr wrap="square" rtlCol="0">
            <a:spAutoFit/>
          </a:bodyPr>
          <a:lstStyle/>
          <a:p>
            <a:pPr algn="ctr"/>
            <a:r>
              <a:rPr lang="en-GB" sz="600" dirty="0">
                <a:latin typeface="Helvetica" pitchFamily="2" charset="0"/>
              </a:rPr>
              <a:t>Pearson </a:t>
            </a:r>
            <a:r>
              <a:rPr lang="el-GR" sz="600" dirty="0">
                <a:latin typeface="Helvetica" pitchFamily="2" charset="0"/>
              </a:rPr>
              <a:t>ρ</a:t>
            </a:r>
            <a:r>
              <a:rPr lang="en-GB" sz="600" dirty="0">
                <a:latin typeface="Helvetica" pitchFamily="2" charset="0"/>
              </a:rPr>
              <a:t> = 0.38</a:t>
            </a:r>
            <a:r>
              <a:rPr lang="en-GB" sz="600" dirty="0">
                <a:solidFill>
                  <a:srgbClr val="E2EEFF"/>
                </a:solidFill>
                <a:latin typeface="Google Sans"/>
              </a:rPr>
              <a:t> </a:t>
            </a:r>
            <a:r>
              <a:rPr lang="en-GB" sz="600" dirty="0">
                <a:latin typeface="Helvetica" pitchFamily="2" charset="0"/>
              </a:rPr>
              <a:t> </a:t>
            </a:r>
          </a:p>
        </p:txBody>
      </p:sp>
      <p:sp>
        <p:nvSpPr>
          <p:cNvPr id="46" name="TextBox 45">
            <a:extLst>
              <a:ext uri="{FF2B5EF4-FFF2-40B4-BE49-F238E27FC236}">
                <a16:creationId xmlns:a16="http://schemas.microsoft.com/office/drawing/2014/main" id="{13505E28-C7F8-1783-D823-DA06A4214E8D}"/>
              </a:ext>
            </a:extLst>
          </p:cNvPr>
          <p:cNvSpPr txBox="1"/>
          <p:nvPr/>
        </p:nvSpPr>
        <p:spPr>
          <a:xfrm>
            <a:off x="-22438" y="2604580"/>
            <a:ext cx="277640" cy="246221"/>
          </a:xfrm>
          <a:prstGeom prst="rect">
            <a:avLst/>
          </a:prstGeom>
          <a:noFill/>
        </p:spPr>
        <p:txBody>
          <a:bodyPr wrap="none" rtlCol="0">
            <a:spAutoFit/>
          </a:bodyPr>
          <a:lstStyle/>
          <a:p>
            <a:r>
              <a:rPr lang="en-GB" sz="1000" b="1" dirty="0">
                <a:latin typeface="Helvetica" pitchFamily="2" charset="0"/>
              </a:rPr>
              <a:t>C</a:t>
            </a:r>
          </a:p>
        </p:txBody>
      </p:sp>
      <p:sp>
        <p:nvSpPr>
          <p:cNvPr id="48" name="TextBox 47">
            <a:extLst>
              <a:ext uri="{FF2B5EF4-FFF2-40B4-BE49-F238E27FC236}">
                <a16:creationId xmlns:a16="http://schemas.microsoft.com/office/drawing/2014/main" id="{55B9A850-5F8F-50A8-728F-F983F5743C2A}"/>
              </a:ext>
            </a:extLst>
          </p:cNvPr>
          <p:cNvSpPr txBox="1"/>
          <p:nvPr/>
        </p:nvSpPr>
        <p:spPr>
          <a:xfrm rot="16200000">
            <a:off x="1754386" y="3494632"/>
            <a:ext cx="593130" cy="176972"/>
          </a:xfrm>
          <a:prstGeom prst="rect">
            <a:avLst/>
          </a:prstGeom>
          <a:noFill/>
        </p:spPr>
        <p:txBody>
          <a:bodyPr wrap="square" rtlCol="0">
            <a:spAutoFit/>
          </a:bodyPr>
          <a:lstStyle/>
          <a:p>
            <a:pPr algn="ctr"/>
            <a:r>
              <a:rPr lang="en-GB" sz="550" dirty="0">
                <a:latin typeface="Helvetica" pitchFamily="2" charset="0"/>
              </a:rPr>
              <a:t># Visits</a:t>
            </a:r>
          </a:p>
        </p:txBody>
      </p:sp>
      <p:sp>
        <p:nvSpPr>
          <p:cNvPr id="49" name="TextBox 48">
            <a:extLst>
              <a:ext uri="{FF2B5EF4-FFF2-40B4-BE49-F238E27FC236}">
                <a16:creationId xmlns:a16="http://schemas.microsoft.com/office/drawing/2014/main" id="{48A14326-E42E-B11D-29FB-16036A35C13B}"/>
              </a:ext>
            </a:extLst>
          </p:cNvPr>
          <p:cNvSpPr txBox="1"/>
          <p:nvPr/>
        </p:nvSpPr>
        <p:spPr>
          <a:xfrm>
            <a:off x="720603" y="4330683"/>
            <a:ext cx="593130" cy="176972"/>
          </a:xfrm>
          <a:prstGeom prst="rect">
            <a:avLst/>
          </a:prstGeom>
          <a:noFill/>
        </p:spPr>
        <p:txBody>
          <a:bodyPr wrap="square" rtlCol="0">
            <a:spAutoFit/>
          </a:bodyPr>
          <a:lstStyle/>
          <a:p>
            <a:pPr algn="ctr"/>
            <a:r>
              <a:rPr lang="en-GB" sz="550" dirty="0">
                <a:latin typeface="Helvetica" pitchFamily="2" charset="0"/>
              </a:rPr>
              <a:t># Services</a:t>
            </a:r>
          </a:p>
        </p:txBody>
      </p:sp>
      <p:sp>
        <p:nvSpPr>
          <p:cNvPr id="52" name="TextBox 51">
            <a:extLst>
              <a:ext uri="{FF2B5EF4-FFF2-40B4-BE49-F238E27FC236}">
                <a16:creationId xmlns:a16="http://schemas.microsoft.com/office/drawing/2014/main" id="{1D4599C8-B982-9841-D253-20EA7CFE3104}"/>
              </a:ext>
            </a:extLst>
          </p:cNvPr>
          <p:cNvSpPr txBox="1"/>
          <p:nvPr/>
        </p:nvSpPr>
        <p:spPr>
          <a:xfrm>
            <a:off x="-22438" y="-11885"/>
            <a:ext cx="277640" cy="246221"/>
          </a:xfrm>
          <a:prstGeom prst="rect">
            <a:avLst/>
          </a:prstGeom>
          <a:noFill/>
        </p:spPr>
        <p:txBody>
          <a:bodyPr wrap="none" rtlCol="0">
            <a:spAutoFit/>
          </a:bodyPr>
          <a:lstStyle/>
          <a:p>
            <a:r>
              <a:rPr lang="en-GB" sz="1000" b="1" dirty="0">
                <a:latin typeface="Helvetica" pitchFamily="2" charset="0"/>
              </a:rPr>
              <a:t>A</a:t>
            </a:r>
          </a:p>
        </p:txBody>
      </p:sp>
      <p:sp>
        <p:nvSpPr>
          <p:cNvPr id="57" name="AutoShape 28">
            <a:extLst>
              <a:ext uri="{FF2B5EF4-FFF2-40B4-BE49-F238E27FC236}">
                <a16:creationId xmlns:a16="http://schemas.microsoft.com/office/drawing/2014/main" id="{266C7067-CC11-52B4-969D-3C053A4169CD}"/>
              </a:ext>
            </a:extLst>
          </p:cNvPr>
          <p:cNvSpPr>
            <a:spLocks noChangeAspect="1" noChangeArrowheads="1"/>
          </p:cNvSpPr>
          <p:nvPr/>
        </p:nvSpPr>
        <p:spPr bwMode="auto">
          <a:xfrm>
            <a:off x="3260171" y="2882582"/>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47" name="TextBox 46">
            <a:extLst>
              <a:ext uri="{FF2B5EF4-FFF2-40B4-BE49-F238E27FC236}">
                <a16:creationId xmlns:a16="http://schemas.microsoft.com/office/drawing/2014/main" id="{2E5B92F0-90A0-EF43-91B3-5C38DFEE9947}"/>
              </a:ext>
            </a:extLst>
          </p:cNvPr>
          <p:cNvSpPr txBox="1"/>
          <p:nvPr/>
        </p:nvSpPr>
        <p:spPr>
          <a:xfrm rot="16200000">
            <a:off x="-255558" y="3477685"/>
            <a:ext cx="593130" cy="176972"/>
          </a:xfrm>
          <a:prstGeom prst="rect">
            <a:avLst/>
          </a:prstGeom>
          <a:noFill/>
        </p:spPr>
        <p:txBody>
          <a:bodyPr wrap="square" rtlCol="0">
            <a:spAutoFit/>
          </a:bodyPr>
          <a:lstStyle/>
          <a:p>
            <a:pPr algn="ctr"/>
            <a:r>
              <a:rPr lang="en-GB" sz="550" dirty="0">
                <a:latin typeface="Helvetica" pitchFamily="2" charset="0"/>
              </a:rPr>
              <a:t># Forms</a:t>
            </a:r>
          </a:p>
        </p:txBody>
      </p:sp>
      <p:sp>
        <p:nvSpPr>
          <p:cNvPr id="2048" name="TextBox 2047">
            <a:extLst>
              <a:ext uri="{FF2B5EF4-FFF2-40B4-BE49-F238E27FC236}">
                <a16:creationId xmlns:a16="http://schemas.microsoft.com/office/drawing/2014/main" id="{AE998C2A-5987-4EAC-F0D0-4580B9A2DDE7}"/>
              </a:ext>
            </a:extLst>
          </p:cNvPr>
          <p:cNvSpPr txBox="1"/>
          <p:nvPr/>
        </p:nvSpPr>
        <p:spPr>
          <a:xfrm>
            <a:off x="2952903" y="4330683"/>
            <a:ext cx="593130" cy="176972"/>
          </a:xfrm>
          <a:prstGeom prst="rect">
            <a:avLst/>
          </a:prstGeom>
          <a:noFill/>
        </p:spPr>
        <p:txBody>
          <a:bodyPr wrap="square" rtlCol="0">
            <a:spAutoFit/>
          </a:bodyPr>
          <a:lstStyle/>
          <a:p>
            <a:pPr algn="ctr"/>
            <a:r>
              <a:rPr lang="en-GB" sz="550" dirty="0">
                <a:latin typeface="Helvetica" pitchFamily="2" charset="0"/>
              </a:rPr>
              <a:t>Rank</a:t>
            </a:r>
          </a:p>
        </p:txBody>
      </p:sp>
      <p:pic>
        <p:nvPicPr>
          <p:cNvPr id="6" name="Picture 5">
            <a:extLst>
              <a:ext uri="{FF2B5EF4-FFF2-40B4-BE49-F238E27FC236}">
                <a16:creationId xmlns:a16="http://schemas.microsoft.com/office/drawing/2014/main" id="{B43CAB06-843F-E3F7-9A87-E4D84F4D068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58970" y="180007"/>
            <a:ext cx="1497448" cy="1053481"/>
          </a:xfrm>
          <a:prstGeom prst="rect">
            <a:avLst/>
          </a:prstGeom>
        </p:spPr>
      </p:pic>
      <p:sp>
        <p:nvSpPr>
          <p:cNvPr id="9" name="Rectangle 8"/>
          <p:cNvSpPr/>
          <p:nvPr/>
        </p:nvSpPr>
        <p:spPr>
          <a:xfrm>
            <a:off x="4269626" y="183766"/>
            <a:ext cx="1177786" cy="716500"/>
          </a:xfrm>
          <a:prstGeom prst="rect">
            <a:avLst/>
          </a:prstGeom>
        </p:spPr>
        <p:txBody>
          <a:bodyPr wrap="square">
            <a:spAutoFit/>
          </a:bodyPr>
          <a:lstStyle/>
          <a:p>
            <a:r>
              <a:rPr lang="en-GB" sz="700" b="1" dirty="0">
                <a:solidFill>
                  <a:srgbClr val="FF7C09"/>
                </a:solidFill>
                <a:latin typeface="Helvetica" pitchFamily="2" charset="0"/>
              </a:rPr>
              <a:t>—</a:t>
            </a:r>
            <a:r>
              <a:rPr lang="en-GB" sz="600" b="1" dirty="0">
                <a:solidFill>
                  <a:srgbClr val="FF0000"/>
                </a:solidFill>
                <a:latin typeface="Helvetica" pitchFamily="2" charset="0"/>
              </a:rPr>
              <a:t> </a:t>
            </a:r>
            <a:r>
              <a:rPr lang="en-GB" sz="600" dirty="0">
                <a:latin typeface="Helvetica" pitchFamily="2" charset="0"/>
              </a:rPr>
              <a:t>State pension claims</a:t>
            </a:r>
          </a:p>
          <a:p>
            <a:r>
              <a:rPr lang="en-GB" sz="700" b="1" dirty="0">
                <a:solidFill>
                  <a:srgbClr val="249D24"/>
                </a:solidFill>
                <a:latin typeface="Helvetica" pitchFamily="2" charset="0"/>
              </a:rPr>
              <a:t>—</a:t>
            </a:r>
            <a:r>
              <a:rPr lang="en-GB" sz="600" dirty="0">
                <a:solidFill>
                  <a:srgbClr val="FF0000"/>
                </a:solidFill>
                <a:latin typeface="Helvetica" pitchFamily="2" charset="0"/>
              </a:rPr>
              <a:t> </a:t>
            </a:r>
            <a:r>
              <a:rPr lang="en-GB" sz="600" dirty="0">
                <a:latin typeface="Helvetica" pitchFamily="2" charset="0"/>
              </a:rPr>
              <a:t>Vehicle registration</a:t>
            </a:r>
          </a:p>
          <a:p>
            <a:r>
              <a:rPr lang="en-GB" sz="700" b="1" dirty="0">
                <a:solidFill>
                  <a:srgbClr val="9264BC"/>
                </a:solidFill>
                <a:latin typeface="Helvetica" pitchFamily="2" charset="0"/>
              </a:rPr>
              <a:t>—</a:t>
            </a:r>
            <a:r>
              <a:rPr lang="en-GB" sz="600" dirty="0">
                <a:solidFill>
                  <a:srgbClr val="FF0000"/>
                </a:solidFill>
                <a:latin typeface="Helvetica" pitchFamily="2" charset="0"/>
              </a:rPr>
              <a:t> </a:t>
            </a:r>
            <a:r>
              <a:rPr lang="en-GB" sz="600" dirty="0">
                <a:latin typeface="Helvetica" pitchFamily="2" charset="0"/>
              </a:rPr>
              <a:t>Passport applications</a:t>
            </a:r>
          </a:p>
          <a:p>
            <a:r>
              <a:rPr lang="en-GB" sz="700" b="1" dirty="0">
                <a:solidFill>
                  <a:srgbClr val="1772B1"/>
                </a:solidFill>
                <a:latin typeface="Helvetica" pitchFamily="2" charset="0"/>
              </a:rPr>
              <a:t>—</a:t>
            </a:r>
            <a:r>
              <a:rPr lang="en-GB" sz="600" dirty="0">
                <a:solidFill>
                  <a:srgbClr val="FF0000"/>
                </a:solidFill>
                <a:latin typeface="Helvetica" pitchFamily="2" charset="0"/>
              </a:rPr>
              <a:t> </a:t>
            </a:r>
            <a:r>
              <a:rPr lang="en-GB" sz="600" dirty="0">
                <a:latin typeface="Helvetica" pitchFamily="2" charset="0"/>
              </a:rPr>
              <a:t>Jobseeker’s Allowance</a:t>
            </a:r>
          </a:p>
          <a:p>
            <a:r>
              <a:rPr lang="en-GB" sz="700" b="1" dirty="0">
                <a:solidFill>
                  <a:srgbClr val="D41F20"/>
                </a:solidFill>
                <a:latin typeface="Helvetica" pitchFamily="2" charset="0"/>
              </a:rPr>
              <a:t>—</a:t>
            </a:r>
            <a:r>
              <a:rPr lang="en-GB" sz="600" dirty="0">
                <a:solidFill>
                  <a:srgbClr val="FF0000"/>
                </a:solidFill>
                <a:latin typeface="Helvetica" pitchFamily="2" charset="0"/>
              </a:rPr>
              <a:t> </a:t>
            </a:r>
            <a:r>
              <a:rPr lang="en-GB" sz="600" dirty="0">
                <a:latin typeface="Helvetica" pitchFamily="2" charset="0"/>
              </a:rPr>
              <a:t>Jobcentre Plus</a:t>
            </a:r>
          </a:p>
          <a:p>
            <a:endParaRPr lang="en-GB" sz="600" dirty="0">
              <a:latin typeface="Helvetica" pitchFamily="2" charset="0"/>
            </a:endParaRPr>
          </a:p>
        </p:txBody>
      </p:sp>
      <p:sp>
        <p:nvSpPr>
          <p:cNvPr id="53" name="TextBox 52">
            <a:extLst>
              <a:ext uri="{FF2B5EF4-FFF2-40B4-BE49-F238E27FC236}">
                <a16:creationId xmlns:a16="http://schemas.microsoft.com/office/drawing/2014/main" id="{7D22A294-F138-2AD7-B68B-EDA26DA743F2}"/>
              </a:ext>
            </a:extLst>
          </p:cNvPr>
          <p:cNvSpPr txBox="1"/>
          <p:nvPr/>
        </p:nvSpPr>
        <p:spPr>
          <a:xfrm>
            <a:off x="3273156" y="-11884"/>
            <a:ext cx="277640" cy="246221"/>
          </a:xfrm>
          <a:prstGeom prst="rect">
            <a:avLst/>
          </a:prstGeom>
          <a:noFill/>
        </p:spPr>
        <p:txBody>
          <a:bodyPr wrap="none" rtlCol="0">
            <a:spAutoFit/>
          </a:bodyPr>
          <a:lstStyle/>
          <a:p>
            <a:r>
              <a:rPr lang="en-GB" sz="1000" b="1" dirty="0">
                <a:latin typeface="Helvetica" pitchFamily="2" charset="0"/>
              </a:rPr>
              <a:t>B</a:t>
            </a:r>
          </a:p>
        </p:txBody>
      </p:sp>
      <p:pic>
        <p:nvPicPr>
          <p:cNvPr id="23" name="Picture 22" descr="A graph with text on it&#10;&#10;Description automatically generated">
            <a:extLst>
              <a:ext uri="{FF2B5EF4-FFF2-40B4-BE49-F238E27FC236}">
                <a16:creationId xmlns:a16="http://schemas.microsoft.com/office/drawing/2014/main" id="{576D7FE7-A58E-72BD-6E61-307081B991E3}"/>
              </a:ext>
            </a:extLst>
          </p:cNvPr>
          <p:cNvPicPr>
            <a:picLocks noChangeAspect="1"/>
          </p:cNvPicPr>
          <p:nvPr/>
        </p:nvPicPr>
        <p:blipFill rotWithShape="1">
          <a:blip r:embed="rId6">
            <a:extLst>
              <a:ext uri="{28A0092B-C50C-407E-A947-70E740481C1C}">
                <a14:useLocalDpi xmlns:a14="http://schemas.microsoft.com/office/drawing/2010/main" val="0"/>
              </a:ext>
            </a:extLst>
          </a:blip>
          <a:srcRect l="2" r="1820" b="6195"/>
          <a:stretch/>
        </p:blipFill>
        <p:spPr>
          <a:xfrm>
            <a:off x="5540291" y="2832568"/>
            <a:ext cx="1305009" cy="1500038"/>
          </a:xfrm>
          <a:prstGeom prst="rect">
            <a:avLst/>
          </a:prstGeom>
        </p:spPr>
      </p:pic>
      <p:pic>
        <p:nvPicPr>
          <p:cNvPr id="20" name="Picture 19" descr="A graph with numbers and text&#10;&#10;Description automatically generated with medium confidence">
            <a:extLst>
              <a:ext uri="{FF2B5EF4-FFF2-40B4-BE49-F238E27FC236}">
                <a16:creationId xmlns:a16="http://schemas.microsoft.com/office/drawing/2014/main" id="{2576A87A-84EA-F5D7-1913-416BC3FC5B4D}"/>
              </a:ext>
            </a:extLst>
          </p:cNvPr>
          <p:cNvPicPr>
            <a:picLocks noChangeAspect="1"/>
          </p:cNvPicPr>
          <p:nvPr/>
        </p:nvPicPr>
        <p:blipFill rotWithShape="1">
          <a:blip r:embed="rId7">
            <a:extLst>
              <a:ext uri="{28A0092B-C50C-407E-A947-70E740481C1C}">
                <a14:useLocalDpi xmlns:a14="http://schemas.microsoft.com/office/drawing/2010/main" val="0"/>
              </a:ext>
            </a:extLst>
          </a:blip>
          <a:srcRect l="1226" t="4749" b="5826"/>
          <a:stretch/>
        </p:blipFill>
        <p:spPr>
          <a:xfrm>
            <a:off x="4065079" y="2846962"/>
            <a:ext cx="1499882" cy="1491358"/>
          </a:xfrm>
          <a:prstGeom prst="rect">
            <a:avLst/>
          </a:prstGeom>
        </p:spPr>
      </p:pic>
      <p:pic>
        <p:nvPicPr>
          <p:cNvPr id="25" name="Picture 24" descr="A graph of a graph&#10;&#10;Description automatically generated">
            <a:extLst>
              <a:ext uri="{FF2B5EF4-FFF2-40B4-BE49-F238E27FC236}">
                <a16:creationId xmlns:a16="http://schemas.microsoft.com/office/drawing/2014/main" id="{C94661F7-49BE-41C9-42C6-E8348696A93F}"/>
              </a:ext>
            </a:extLst>
          </p:cNvPr>
          <p:cNvPicPr>
            <a:picLocks noChangeAspect="1"/>
          </p:cNvPicPr>
          <p:nvPr/>
        </p:nvPicPr>
        <p:blipFill rotWithShape="1">
          <a:blip r:embed="rId8">
            <a:extLst>
              <a:ext uri="{28A0092B-C50C-407E-A947-70E740481C1C}">
                <a14:useLocalDpi xmlns:a14="http://schemas.microsoft.com/office/drawing/2010/main" val="0"/>
              </a:ext>
            </a:extLst>
          </a:blip>
          <a:srcRect l="4121" t="11558" r="9506" b="6170"/>
          <a:stretch/>
        </p:blipFill>
        <p:spPr>
          <a:xfrm>
            <a:off x="3290173" y="2896994"/>
            <a:ext cx="717739" cy="569707"/>
          </a:xfrm>
          <a:prstGeom prst="rect">
            <a:avLst/>
          </a:prstGeom>
        </p:spPr>
      </p:pic>
      <p:sp>
        <p:nvSpPr>
          <p:cNvPr id="41" name="TextBox 40">
            <a:extLst>
              <a:ext uri="{FF2B5EF4-FFF2-40B4-BE49-F238E27FC236}">
                <a16:creationId xmlns:a16="http://schemas.microsoft.com/office/drawing/2014/main" id="{43118C36-566C-DA5C-0D3E-E6B0C7D0BF6A}"/>
              </a:ext>
            </a:extLst>
          </p:cNvPr>
          <p:cNvSpPr txBox="1"/>
          <p:nvPr/>
        </p:nvSpPr>
        <p:spPr>
          <a:xfrm>
            <a:off x="2208611" y="3482294"/>
            <a:ext cx="820467" cy="169277"/>
          </a:xfrm>
          <a:prstGeom prst="rect">
            <a:avLst/>
          </a:prstGeom>
          <a:noFill/>
        </p:spPr>
        <p:txBody>
          <a:bodyPr wrap="square" rtlCol="0">
            <a:spAutoFit/>
          </a:bodyPr>
          <a:lstStyle/>
          <a:p>
            <a:r>
              <a:rPr lang="en-GB" sz="500" dirty="0"/>
              <a:t>/report-covid19-result</a:t>
            </a:r>
          </a:p>
        </p:txBody>
      </p:sp>
      <p:sp>
        <p:nvSpPr>
          <p:cNvPr id="44" name="TextBox 43">
            <a:extLst>
              <a:ext uri="{FF2B5EF4-FFF2-40B4-BE49-F238E27FC236}">
                <a16:creationId xmlns:a16="http://schemas.microsoft.com/office/drawing/2014/main" id="{6CBD4515-8342-4DD2-7A53-5788C8C3D100}"/>
              </a:ext>
            </a:extLst>
          </p:cNvPr>
          <p:cNvSpPr txBox="1"/>
          <p:nvPr/>
        </p:nvSpPr>
        <p:spPr>
          <a:xfrm>
            <a:off x="2541274" y="2856337"/>
            <a:ext cx="820467" cy="169277"/>
          </a:xfrm>
          <a:prstGeom prst="rect">
            <a:avLst/>
          </a:prstGeom>
          <a:noFill/>
        </p:spPr>
        <p:txBody>
          <a:bodyPr wrap="square" rtlCol="0">
            <a:spAutoFit/>
          </a:bodyPr>
          <a:lstStyle/>
          <a:p>
            <a:r>
              <a:rPr lang="en-GB" sz="500" dirty="0"/>
              <a:t>/sign-in-universal-credit</a:t>
            </a:r>
          </a:p>
        </p:txBody>
      </p:sp>
      <p:sp>
        <p:nvSpPr>
          <p:cNvPr id="54" name="TextBox 53">
            <a:extLst>
              <a:ext uri="{FF2B5EF4-FFF2-40B4-BE49-F238E27FC236}">
                <a16:creationId xmlns:a16="http://schemas.microsoft.com/office/drawing/2014/main" id="{A5F8E394-5DCF-6909-F1C7-78A970AED959}"/>
              </a:ext>
            </a:extLst>
          </p:cNvPr>
          <p:cNvSpPr txBox="1"/>
          <p:nvPr/>
        </p:nvSpPr>
        <p:spPr>
          <a:xfrm>
            <a:off x="2367223" y="3305617"/>
            <a:ext cx="820467" cy="169277"/>
          </a:xfrm>
          <a:prstGeom prst="rect">
            <a:avLst/>
          </a:prstGeom>
          <a:noFill/>
        </p:spPr>
        <p:txBody>
          <a:bodyPr wrap="square" rtlCol="0">
            <a:spAutoFit/>
          </a:bodyPr>
          <a:lstStyle/>
          <a:p>
            <a:r>
              <a:rPr lang="en-GB" sz="500" dirty="0"/>
              <a:t>/check-mot-history</a:t>
            </a:r>
          </a:p>
        </p:txBody>
      </p:sp>
      <p:cxnSp>
        <p:nvCxnSpPr>
          <p:cNvPr id="59" name="Straight Arrow Connector 58">
            <a:extLst>
              <a:ext uri="{FF2B5EF4-FFF2-40B4-BE49-F238E27FC236}">
                <a16:creationId xmlns:a16="http://schemas.microsoft.com/office/drawing/2014/main" id="{EAD8F416-B1E8-34A4-73CF-004C5BAD5CCC}"/>
              </a:ext>
            </a:extLst>
          </p:cNvPr>
          <p:cNvCxnSpPr>
            <a:cxnSpLocks/>
          </p:cNvCxnSpPr>
          <p:nvPr/>
        </p:nvCxnSpPr>
        <p:spPr>
          <a:xfrm>
            <a:off x="2322706" y="2960486"/>
            <a:ext cx="67696" cy="575767"/>
          </a:xfrm>
          <a:prstGeom prst="straightConnector1">
            <a:avLst/>
          </a:prstGeom>
          <a:ln w="6350">
            <a:solidFill>
              <a:schemeClr val="tx1"/>
            </a:solidFill>
            <a:round/>
            <a:headEnd type="triangle" w="sm" len="sm"/>
            <a:tailEnd type="none"/>
          </a:ln>
        </p:spPr>
        <p:style>
          <a:lnRef idx="1">
            <a:schemeClr val="accent1"/>
          </a:lnRef>
          <a:fillRef idx="0">
            <a:schemeClr val="accent1"/>
          </a:fillRef>
          <a:effectRef idx="0">
            <a:schemeClr val="accent1"/>
          </a:effectRef>
          <a:fontRef idx="minor">
            <a:schemeClr val="tx1"/>
          </a:fontRef>
        </p:style>
      </p:cxnSp>
      <p:cxnSp>
        <p:nvCxnSpPr>
          <p:cNvPr id="2051" name="Straight Arrow Connector 2050">
            <a:extLst>
              <a:ext uri="{FF2B5EF4-FFF2-40B4-BE49-F238E27FC236}">
                <a16:creationId xmlns:a16="http://schemas.microsoft.com/office/drawing/2014/main" id="{10C13DB6-2D10-E44E-0528-19F6F8050C7C}"/>
              </a:ext>
            </a:extLst>
          </p:cNvPr>
          <p:cNvCxnSpPr>
            <a:cxnSpLocks/>
          </p:cNvCxnSpPr>
          <p:nvPr/>
        </p:nvCxnSpPr>
        <p:spPr>
          <a:xfrm>
            <a:off x="2495351" y="3050198"/>
            <a:ext cx="45923" cy="315474"/>
          </a:xfrm>
          <a:prstGeom prst="straightConnector1">
            <a:avLst/>
          </a:prstGeom>
          <a:ln w="6350">
            <a:solidFill>
              <a:schemeClr val="tx1"/>
            </a:solidFill>
            <a:round/>
            <a:headEnd type="triangle" w="sm" len="sm"/>
            <a:tailEnd type="none"/>
          </a:ln>
        </p:spPr>
        <p:style>
          <a:lnRef idx="1">
            <a:schemeClr val="accent1"/>
          </a:lnRef>
          <a:fillRef idx="0">
            <a:schemeClr val="accent1"/>
          </a:fillRef>
          <a:effectRef idx="0">
            <a:schemeClr val="accent1"/>
          </a:effectRef>
          <a:fontRef idx="minor">
            <a:schemeClr val="tx1"/>
          </a:fontRef>
        </p:style>
      </p:cxnSp>
      <p:cxnSp>
        <p:nvCxnSpPr>
          <p:cNvPr id="2056" name="Straight Arrow Connector 2055">
            <a:extLst>
              <a:ext uri="{FF2B5EF4-FFF2-40B4-BE49-F238E27FC236}">
                <a16:creationId xmlns:a16="http://schemas.microsoft.com/office/drawing/2014/main" id="{289EBBCE-4BD7-D373-CEF8-BEBACBF56372}"/>
              </a:ext>
            </a:extLst>
          </p:cNvPr>
          <p:cNvCxnSpPr>
            <a:cxnSpLocks/>
          </p:cNvCxnSpPr>
          <p:nvPr/>
        </p:nvCxnSpPr>
        <p:spPr>
          <a:xfrm>
            <a:off x="2466559" y="2935639"/>
            <a:ext cx="153080" cy="5337"/>
          </a:xfrm>
          <a:prstGeom prst="straightConnector1">
            <a:avLst/>
          </a:prstGeom>
          <a:ln w="6350">
            <a:solidFill>
              <a:schemeClr val="tx1"/>
            </a:solidFill>
            <a:round/>
            <a:headEnd type="triangle" w="sm" len="sm"/>
            <a:tailEnd type="none"/>
          </a:ln>
        </p:spPr>
        <p:style>
          <a:lnRef idx="1">
            <a:schemeClr val="accent1"/>
          </a:lnRef>
          <a:fillRef idx="0">
            <a:schemeClr val="accent1"/>
          </a:fillRef>
          <a:effectRef idx="0">
            <a:schemeClr val="accent1"/>
          </a:effectRef>
          <a:fontRef idx="minor">
            <a:schemeClr val="tx1"/>
          </a:fontRef>
        </p:style>
      </p:cxnSp>
      <p:sp>
        <p:nvSpPr>
          <p:cNvPr id="2068" name="TextBox 2067">
            <a:extLst>
              <a:ext uri="{FF2B5EF4-FFF2-40B4-BE49-F238E27FC236}">
                <a16:creationId xmlns:a16="http://schemas.microsoft.com/office/drawing/2014/main" id="{0DF5B5EF-8E75-6997-0BA4-CA6F884FE28F}"/>
              </a:ext>
            </a:extLst>
          </p:cNvPr>
          <p:cNvSpPr txBox="1"/>
          <p:nvPr/>
        </p:nvSpPr>
        <p:spPr>
          <a:xfrm>
            <a:off x="1546410" y="3541979"/>
            <a:ext cx="351249" cy="169277"/>
          </a:xfrm>
          <a:prstGeom prst="rect">
            <a:avLst/>
          </a:prstGeom>
          <a:noFill/>
        </p:spPr>
        <p:txBody>
          <a:bodyPr wrap="square">
            <a:spAutoFit/>
          </a:bodyPr>
          <a:lstStyle/>
          <a:p>
            <a:r>
              <a:rPr lang="en-GB" sz="500" dirty="0"/>
              <a:t>DWP</a:t>
            </a:r>
          </a:p>
        </p:txBody>
      </p:sp>
      <p:sp>
        <p:nvSpPr>
          <p:cNvPr id="2069" name="TextBox 2068">
            <a:extLst>
              <a:ext uri="{FF2B5EF4-FFF2-40B4-BE49-F238E27FC236}">
                <a16:creationId xmlns:a16="http://schemas.microsoft.com/office/drawing/2014/main" id="{05250613-4A32-555C-6E79-E59EA4E21901}"/>
              </a:ext>
            </a:extLst>
          </p:cNvPr>
          <p:cNvSpPr txBox="1"/>
          <p:nvPr/>
        </p:nvSpPr>
        <p:spPr>
          <a:xfrm>
            <a:off x="934535" y="3389369"/>
            <a:ext cx="3453492" cy="169277"/>
          </a:xfrm>
          <a:prstGeom prst="rect">
            <a:avLst/>
          </a:prstGeom>
          <a:noFill/>
        </p:spPr>
        <p:txBody>
          <a:bodyPr wrap="square">
            <a:spAutoFit/>
          </a:bodyPr>
          <a:lstStyle/>
          <a:p>
            <a:r>
              <a:rPr lang="en-GB" sz="500" dirty="0"/>
              <a:t>DVLA</a:t>
            </a:r>
          </a:p>
        </p:txBody>
      </p:sp>
      <p:sp>
        <p:nvSpPr>
          <p:cNvPr id="2070" name="TextBox 2069">
            <a:extLst>
              <a:ext uri="{FF2B5EF4-FFF2-40B4-BE49-F238E27FC236}">
                <a16:creationId xmlns:a16="http://schemas.microsoft.com/office/drawing/2014/main" id="{8E57D556-F41B-6F36-BD6F-62183A5262FB}"/>
              </a:ext>
            </a:extLst>
          </p:cNvPr>
          <p:cNvSpPr txBox="1"/>
          <p:nvPr/>
        </p:nvSpPr>
        <p:spPr>
          <a:xfrm>
            <a:off x="419921" y="2943203"/>
            <a:ext cx="593130" cy="169277"/>
          </a:xfrm>
          <a:prstGeom prst="rect">
            <a:avLst/>
          </a:prstGeom>
          <a:noFill/>
        </p:spPr>
        <p:txBody>
          <a:bodyPr wrap="square">
            <a:spAutoFit/>
          </a:bodyPr>
          <a:lstStyle/>
          <a:p>
            <a:r>
              <a:rPr lang="en-GB" sz="500" dirty="0" smtClean="0"/>
              <a:t>HMCTS</a:t>
            </a:r>
            <a:endParaRPr lang="en-GB" sz="500" dirty="0"/>
          </a:p>
        </p:txBody>
      </p:sp>
      <p:sp>
        <p:nvSpPr>
          <p:cNvPr id="2075" name="TextBox 2074">
            <a:extLst>
              <a:ext uri="{FF2B5EF4-FFF2-40B4-BE49-F238E27FC236}">
                <a16:creationId xmlns:a16="http://schemas.microsoft.com/office/drawing/2014/main" id="{63223076-B2B2-3F65-18DD-81964CEE9B79}"/>
              </a:ext>
            </a:extLst>
          </p:cNvPr>
          <p:cNvSpPr txBox="1"/>
          <p:nvPr/>
        </p:nvSpPr>
        <p:spPr>
          <a:xfrm>
            <a:off x="1490924" y="3768059"/>
            <a:ext cx="528140" cy="169277"/>
          </a:xfrm>
          <a:prstGeom prst="rect">
            <a:avLst/>
          </a:prstGeom>
          <a:noFill/>
        </p:spPr>
        <p:txBody>
          <a:bodyPr wrap="square">
            <a:spAutoFit/>
          </a:bodyPr>
          <a:lstStyle/>
          <a:p>
            <a:r>
              <a:rPr lang="en-GB" sz="500" dirty="0"/>
              <a:t>Form views</a:t>
            </a:r>
          </a:p>
        </p:txBody>
      </p:sp>
      <p:sp>
        <p:nvSpPr>
          <p:cNvPr id="36" name="TextBox 35">
            <a:extLst>
              <a:ext uri="{FF2B5EF4-FFF2-40B4-BE49-F238E27FC236}">
                <a16:creationId xmlns:a16="http://schemas.microsoft.com/office/drawing/2014/main" id="{AE998C2A-5987-4EAC-F0D0-4580B9A2DDE7}"/>
              </a:ext>
            </a:extLst>
          </p:cNvPr>
          <p:cNvSpPr txBox="1"/>
          <p:nvPr/>
        </p:nvSpPr>
        <p:spPr>
          <a:xfrm>
            <a:off x="4563924" y="4330683"/>
            <a:ext cx="867855" cy="176972"/>
          </a:xfrm>
          <a:prstGeom prst="rect">
            <a:avLst/>
          </a:prstGeom>
          <a:noFill/>
        </p:spPr>
        <p:txBody>
          <a:bodyPr wrap="square" rtlCol="0">
            <a:spAutoFit/>
          </a:bodyPr>
          <a:lstStyle/>
          <a:p>
            <a:pPr algn="ctr"/>
            <a:r>
              <a:rPr lang="en-GB" sz="550" dirty="0" smtClean="0">
                <a:latin typeface="Helvetica" pitchFamily="2" charset="0"/>
              </a:rPr>
              <a:t>Service verb use (%)</a:t>
            </a:r>
            <a:endParaRPr lang="en-GB" sz="550" dirty="0">
              <a:latin typeface="Helvetica" pitchFamily="2" charset="0"/>
            </a:endParaRPr>
          </a:p>
        </p:txBody>
      </p:sp>
      <p:sp>
        <p:nvSpPr>
          <p:cNvPr id="37" name="TextBox 36">
            <a:extLst>
              <a:ext uri="{FF2B5EF4-FFF2-40B4-BE49-F238E27FC236}">
                <a16:creationId xmlns:a16="http://schemas.microsoft.com/office/drawing/2014/main" id="{AE998C2A-5987-4EAC-F0D0-4580B9A2DDE7}"/>
              </a:ext>
            </a:extLst>
          </p:cNvPr>
          <p:cNvSpPr txBox="1"/>
          <p:nvPr/>
        </p:nvSpPr>
        <p:spPr>
          <a:xfrm>
            <a:off x="5850540" y="4338320"/>
            <a:ext cx="867855" cy="176972"/>
          </a:xfrm>
          <a:prstGeom prst="rect">
            <a:avLst/>
          </a:prstGeom>
          <a:noFill/>
        </p:spPr>
        <p:txBody>
          <a:bodyPr wrap="square" rtlCol="0">
            <a:spAutoFit/>
          </a:bodyPr>
          <a:lstStyle/>
          <a:p>
            <a:pPr algn="ctr"/>
            <a:r>
              <a:rPr lang="en-GB" sz="550" dirty="0" smtClean="0">
                <a:latin typeface="Helvetica" pitchFamily="2" charset="0"/>
              </a:rPr>
              <a:t>Service verb use (%)</a:t>
            </a:r>
            <a:endParaRPr lang="en-GB" sz="550" dirty="0">
              <a:latin typeface="Helvetica" pitchFamily="2" charset="0"/>
            </a:endParaRPr>
          </a:p>
        </p:txBody>
      </p:sp>
      <p:sp>
        <p:nvSpPr>
          <p:cNvPr id="3" name="Oval 2"/>
          <p:cNvSpPr/>
          <p:nvPr/>
        </p:nvSpPr>
        <p:spPr>
          <a:xfrm flipH="1">
            <a:off x="567681" y="2888704"/>
            <a:ext cx="60960" cy="60960"/>
          </a:xfrm>
          <a:prstGeom prst="ellipse">
            <a:avLst/>
          </a:prstGeom>
          <a:solidFill>
            <a:srgbClr val="FFEFF2"/>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Oval 38"/>
          <p:cNvSpPr/>
          <p:nvPr/>
        </p:nvSpPr>
        <p:spPr>
          <a:xfrm flipH="1">
            <a:off x="1068136" y="3365672"/>
            <a:ext cx="60960" cy="60960"/>
          </a:xfrm>
          <a:prstGeom prst="ellipse">
            <a:avLst/>
          </a:prstGeom>
          <a:solidFill>
            <a:srgbClr val="97882C"/>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Oval 44"/>
          <p:cNvSpPr/>
          <p:nvPr/>
        </p:nvSpPr>
        <p:spPr>
          <a:xfrm flipH="1">
            <a:off x="1678477" y="3501323"/>
            <a:ext cx="60960" cy="60960"/>
          </a:xfrm>
          <a:prstGeom prst="ellipse">
            <a:avLst/>
          </a:prstGeom>
          <a:solidFill>
            <a:srgbClr val="0F395F"/>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Oval 49"/>
          <p:cNvSpPr/>
          <p:nvPr/>
        </p:nvSpPr>
        <p:spPr>
          <a:xfrm flipH="1">
            <a:off x="1578338" y="4156274"/>
            <a:ext cx="60960" cy="60960"/>
          </a:xfrm>
          <a:prstGeom prst="ellipse">
            <a:avLst/>
          </a:prstGeom>
          <a:solidFill>
            <a:srgbClr val="0F395F"/>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 name="Picture 3"/>
          <p:cNvPicPr>
            <a:picLocks noChangeAspect="1"/>
          </p:cNvPicPr>
          <p:nvPr/>
        </p:nvPicPr>
        <p:blipFill rotWithShape="1">
          <a:blip r:embed="rId9">
            <a:extLst>
              <a:ext uri="{28A0092B-C50C-407E-A947-70E740481C1C}">
                <a14:useLocalDpi xmlns:a14="http://schemas.microsoft.com/office/drawing/2010/main" val="0"/>
              </a:ext>
            </a:extLst>
          </a:blip>
          <a:srcRect l="2492" t="1582" r="7403" b="8111"/>
          <a:stretch/>
        </p:blipFill>
        <p:spPr>
          <a:xfrm>
            <a:off x="76200" y="198120"/>
            <a:ext cx="3395173" cy="2432724"/>
          </a:xfrm>
          <a:prstGeom prst="rect">
            <a:avLst/>
          </a:prstGeom>
        </p:spPr>
      </p:pic>
    </p:spTree>
    <p:extLst>
      <p:ext uri="{BB962C8B-B14F-4D97-AF65-F5344CB8AC3E}">
        <p14:creationId xmlns:p14="http://schemas.microsoft.com/office/powerpoint/2010/main" val="282764157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Rectangle 103"/>
          <p:cNvSpPr/>
          <p:nvPr/>
        </p:nvSpPr>
        <p:spPr>
          <a:xfrm>
            <a:off x="3312160" y="3551725"/>
            <a:ext cx="2067560" cy="549740"/>
          </a:xfrm>
          <a:prstGeom prst="rect">
            <a:avLst/>
          </a:prstGeom>
          <a:solidFill>
            <a:srgbClr val="5395A7"/>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b="1" dirty="0">
              <a:solidFill>
                <a:schemeClr val="tx1">
                  <a:lumMod val="85000"/>
                  <a:lumOff val="15000"/>
                </a:schemeClr>
              </a:solidFill>
              <a:latin typeface="Helvetica" panose="020B0604020202020204" pitchFamily="34" charset="0"/>
              <a:cs typeface="Helvetica" panose="020B0604020202020204" pitchFamily="34" charset="0"/>
            </a:endParaRPr>
          </a:p>
        </p:txBody>
      </p:sp>
      <p:sp>
        <p:nvSpPr>
          <p:cNvPr id="101" name="TextBox 100"/>
          <p:cNvSpPr txBox="1"/>
          <p:nvPr/>
        </p:nvSpPr>
        <p:spPr>
          <a:xfrm>
            <a:off x="3241169" y="3519989"/>
            <a:ext cx="2138549" cy="630942"/>
          </a:xfrm>
          <a:prstGeom prst="rect">
            <a:avLst/>
          </a:prstGeom>
          <a:noFill/>
        </p:spPr>
        <p:txBody>
          <a:bodyPr wrap="square" rtlCol="0">
            <a:spAutoFit/>
          </a:bodyPr>
          <a:lstStyle/>
          <a:p>
            <a:r>
              <a:rPr lang="en-GB" sz="500" dirty="0" smtClean="0">
                <a:solidFill>
                  <a:schemeClr val="bg1"/>
                </a:solidFill>
                <a:latin typeface="Helvetica" panose="020B0604020202020204" pitchFamily="34" charset="0"/>
                <a:cs typeface="Helvetica" panose="020B0604020202020204" pitchFamily="34" charset="0"/>
              </a:rPr>
              <a:t>• Apply for a standard visitor visa</a:t>
            </a:r>
          </a:p>
          <a:p>
            <a:r>
              <a:rPr lang="en-GB" sz="500" dirty="0" smtClean="0">
                <a:solidFill>
                  <a:schemeClr val="bg1"/>
                </a:solidFill>
                <a:latin typeface="Helvetica" panose="020B0604020202020204" pitchFamily="34" charset="0"/>
                <a:cs typeface="Helvetica" panose="020B0604020202020204" pitchFamily="34" charset="0"/>
              </a:rPr>
              <a:t>• Claim attendance allowance</a:t>
            </a:r>
          </a:p>
          <a:p>
            <a:r>
              <a:rPr lang="en-GB" sz="500" dirty="0" smtClean="0">
                <a:solidFill>
                  <a:schemeClr val="bg1"/>
                </a:solidFill>
                <a:latin typeface="Helvetica" panose="020B0604020202020204" pitchFamily="34" charset="0"/>
                <a:cs typeface="Helvetica" panose="020B0604020202020204" pitchFamily="34" charset="0"/>
              </a:rPr>
              <a:t>• </a:t>
            </a:r>
            <a:r>
              <a:rPr lang="en-GB" sz="500" dirty="0">
                <a:solidFill>
                  <a:schemeClr val="bg1"/>
                </a:solidFill>
                <a:latin typeface="Helvetica" panose="020B0604020202020204" pitchFamily="34" charset="0"/>
                <a:cs typeface="Helvetica" panose="020B0604020202020204" pitchFamily="34" charset="0"/>
              </a:rPr>
              <a:t>National security vetting service</a:t>
            </a:r>
          </a:p>
          <a:p>
            <a:r>
              <a:rPr lang="en-GB" sz="500" dirty="0">
                <a:solidFill>
                  <a:schemeClr val="bg1"/>
                </a:solidFill>
                <a:latin typeface="Helvetica" panose="020B0604020202020204" pitchFamily="34" charset="0"/>
                <a:cs typeface="Helvetica" panose="020B0604020202020204" pitchFamily="34" charset="0"/>
              </a:rPr>
              <a:t>• Register for combined heat and power quality assurance and submit </a:t>
            </a:r>
          </a:p>
          <a:p>
            <a:r>
              <a:rPr lang="en-GB" sz="500" dirty="0">
                <a:solidFill>
                  <a:schemeClr val="bg1"/>
                </a:solidFill>
                <a:latin typeface="Helvetica" panose="020B0604020202020204" pitchFamily="34" charset="0"/>
                <a:cs typeface="Helvetica" panose="020B0604020202020204" pitchFamily="34" charset="0"/>
              </a:rPr>
              <a:t>   installation </a:t>
            </a:r>
            <a:r>
              <a:rPr lang="en-GB" sz="500" dirty="0" smtClean="0">
                <a:solidFill>
                  <a:schemeClr val="bg1"/>
                </a:solidFill>
                <a:latin typeface="Helvetica" panose="020B0604020202020204" pitchFamily="34" charset="0"/>
                <a:cs typeface="Helvetica" panose="020B0604020202020204" pitchFamily="34" charset="0"/>
              </a:rPr>
              <a:t>data</a:t>
            </a:r>
          </a:p>
          <a:p>
            <a:r>
              <a:rPr lang="en-GB" sz="500" dirty="0">
                <a:solidFill>
                  <a:schemeClr val="bg1"/>
                </a:solidFill>
                <a:latin typeface="Helvetica" panose="020B0604020202020204" pitchFamily="34" charset="0"/>
                <a:cs typeface="Helvetica" panose="020B0604020202020204" pitchFamily="34" charset="0"/>
              </a:rPr>
              <a:t>• </a:t>
            </a:r>
            <a:r>
              <a:rPr lang="en-GB" sz="500" dirty="0" smtClean="0">
                <a:solidFill>
                  <a:schemeClr val="bg1"/>
                </a:solidFill>
                <a:latin typeface="Helvetica" panose="020B0604020202020204" pitchFamily="34" charset="0"/>
                <a:cs typeface="Helvetica" panose="020B0604020202020204" pitchFamily="34" charset="0"/>
              </a:rPr>
              <a:t>Get </a:t>
            </a:r>
            <a:r>
              <a:rPr lang="en-GB" sz="500" dirty="0">
                <a:solidFill>
                  <a:schemeClr val="bg1"/>
                </a:solidFill>
                <a:latin typeface="Helvetica" panose="020B0604020202020204" pitchFamily="34" charset="0"/>
                <a:cs typeface="Helvetica" panose="020B0604020202020204" pitchFamily="34" charset="0"/>
              </a:rPr>
              <a:t>help with funeral costs (funeral expenses payment)</a:t>
            </a:r>
          </a:p>
          <a:p>
            <a:endParaRPr lang="en-GB" sz="500" dirty="0" smtClean="0">
              <a:latin typeface="Helvetica" panose="020B0604020202020204" pitchFamily="34" charset="0"/>
              <a:cs typeface="Helvetica" panose="020B0604020202020204" pitchFamily="34" charset="0"/>
            </a:endParaRPr>
          </a:p>
        </p:txBody>
      </p:sp>
      <p:sp>
        <p:nvSpPr>
          <p:cNvPr id="89" name="Rectangle 88"/>
          <p:cNvSpPr/>
          <p:nvPr/>
        </p:nvSpPr>
        <p:spPr>
          <a:xfrm>
            <a:off x="3311982" y="2999382"/>
            <a:ext cx="2067738" cy="553552"/>
          </a:xfrm>
          <a:prstGeom prst="rect">
            <a:avLst/>
          </a:prstGeom>
          <a:solidFill>
            <a:srgbClr val="40728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b="1" dirty="0">
              <a:solidFill>
                <a:schemeClr val="tx1">
                  <a:lumMod val="85000"/>
                  <a:lumOff val="15000"/>
                </a:schemeClr>
              </a:solidFill>
              <a:latin typeface="Helvetica" panose="020B0604020202020204" pitchFamily="34" charset="0"/>
              <a:cs typeface="Helvetica" panose="020B0604020202020204" pitchFamily="34" charset="0"/>
            </a:endParaRPr>
          </a:p>
        </p:txBody>
      </p:sp>
      <p:sp>
        <p:nvSpPr>
          <p:cNvPr id="96" name="TextBox 95"/>
          <p:cNvSpPr txBox="1"/>
          <p:nvPr/>
        </p:nvSpPr>
        <p:spPr>
          <a:xfrm>
            <a:off x="4267719" y="2959986"/>
            <a:ext cx="1622293" cy="861774"/>
          </a:xfrm>
          <a:prstGeom prst="rect">
            <a:avLst/>
          </a:prstGeom>
          <a:noFill/>
        </p:spPr>
        <p:txBody>
          <a:bodyPr wrap="square" rtlCol="0">
            <a:spAutoFit/>
          </a:bodyPr>
          <a:lstStyle/>
          <a:p>
            <a:r>
              <a:rPr lang="en-GB" sz="500" dirty="0" smtClean="0">
                <a:solidFill>
                  <a:schemeClr val="bg1"/>
                </a:solidFill>
                <a:latin typeface="Helvetica" panose="020B0604020202020204" pitchFamily="34" charset="0"/>
                <a:cs typeface="Helvetica" panose="020B0604020202020204" pitchFamily="34" charset="0"/>
              </a:rPr>
              <a:t>• Apply for a skilled worker visa</a:t>
            </a:r>
          </a:p>
          <a:p>
            <a:r>
              <a:rPr lang="en-GB" sz="500" dirty="0" smtClean="0">
                <a:solidFill>
                  <a:schemeClr val="bg1"/>
                </a:solidFill>
                <a:latin typeface="Helvetica" panose="020B0604020202020204" pitchFamily="34" charset="0"/>
                <a:cs typeface="Helvetica" panose="020B0604020202020204" pitchFamily="34" charset="0"/>
              </a:rPr>
              <a:t>• Apply for a criminal record check</a:t>
            </a:r>
          </a:p>
          <a:p>
            <a:r>
              <a:rPr lang="en-GB" sz="500" dirty="0" smtClean="0">
                <a:solidFill>
                  <a:schemeClr val="bg1"/>
                </a:solidFill>
                <a:latin typeface="Helvetica" panose="020B0604020202020204" pitchFamily="34" charset="0"/>
                <a:cs typeface="Helvetica" panose="020B0604020202020204" pitchFamily="34" charset="0"/>
              </a:rPr>
              <a:t>• Apply for a student visa</a:t>
            </a:r>
          </a:p>
          <a:p>
            <a:r>
              <a:rPr lang="en-GB" sz="500" dirty="0" smtClean="0">
                <a:solidFill>
                  <a:schemeClr val="bg1"/>
                </a:solidFill>
                <a:latin typeface="Helvetica" panose="020B0604020202020204" pitchFamily="34" charset="0"/>
                <a:cs typeface="Helvetica" panose="020B0604020202020204" pitchFamily="34" charset="0"/>
              </a:rPr>
              <a:t>• </a:t>
            </a:r>
            <a:r>
              <a:rPr lang="en-GB" sz="500" dirty="0">
                <a:solidFill>
                  <a:schemeClr val="bg1"/>
                </a:solidFill>
                <a:latin typeface="Helvetica" panose="020B0604020202020204" pitchFamily="34" charset="0"/>
                <a:cs typeface="Helvetica" panose="020B0604020202020204" pitchFamily="34" charset="0"/>
              </a:rPr>
              <a:t>Biomass suppliers list</a:t>
            </a:r>
          </a:p>
          <a:p>
            <a:r>
              <a:rPr lang="en-GB" sz="500" dirty="0">
                <a:solidFill>
                  <a:schemeClr val="bg1"/>
                </a:solidFill>
                <a:latin typeface="Helvetica" panose="020B0604020202020204" pitchFamily="34" charset="0"/>
                <a:cs typeface="Helvetica" panose="020B0604020202020204" pitchFamily="34" charset="0"/>
              </a:rPr>
              <a:t>• Claim disability living allowance</a:t>
            </a:r>
          </a:p>
          <a:p>
            <a:r>
              <a:rPr lang="en-GB" sz="500" dirty="0" smtClean="0">
                <a:solidFill>
                  <a:schemeClr val="bg1"/>
                </a:solidFill>
                <a:latin typeface="Helvetica" panose="020B0604020202020204" pitchFamily="34" charset="0"/>
                <a:cs typeface="Helvetica" panose="020B0604020202020204" pitchFamily="34" charset="0"/>
              </a:rPr>
              <a:t>• </a:t>
            </a:r>
            <a:r>
              <a:rPr lang="en-GB" sz="500" dirty="0">
                <a:solidFill>
                  <a:schemeClr val="bg1"/>
                </a:solidFill>
                <a:latin typeface="Helvetica" panose="020B0604020202020204" pitchFamily="34" charset="0"/>
                <a:cs typeface="Helvetica" panose="020B0604020202020204" pitchFamily="34" charset="0"/>
              </a:rPr>
              <a:t>Claim maternity allowance</a:t>
            </a:r>
          </a:p>
          <a:p>
            <a:r>
              <a:rPr lang="en-GB" sz="500" dirty="0">
                <a:solidFill>
                  <a:schemeClr val="bg1"/>
                </a:solidFill>
                <a:latin typeface="Helvetica" panose="020B0604020202020204" pitchFamily="34" charset="0"/>
                <a:cs typeface="Helvetica" panose="020B0604020202020204" pitchFamily="34" charset="0"/>
              </a:rPr>
              <a:t>• King’s award for enterprise</a:t>
            </a:r>
          </a:p>
          <a:p>
            <a:endParaRPr lang="en-GB" sz="500" dirty="0">
              <a:solidFill>
                <a:schemeClr val="bg1"/>
              </a:solidFill>
              <a:latin typeface="Helvetica" panose="020B0604020202020204" pitchFamily="34" charset="0"/>
              <a:cs typeface="Helvetica" panose="020B0604020202020204" pitchFamily="34" charset="0"/>
            </a:endParaRPr>
          </a:p>
          <a:p>
            <a:endParaRPr lang="en-GB" sz="500" dirty="0" smtClean="0">
              <a:solidFill>
                <a:schemeClr val="bg1"/>
              </a:solidFill>
              <a:latin typeface="Helvetica" panose="020B0604020202020204" pitchFamily="34" charset="0"/>
              <a:cs typeface="Helvetica" panose="020B0604020202020204" pitchFamily="34" charset="0"/>
            </a:endParaRPr>
          </a:p>
          <a:p>
            <a:endParaRPr lang="en-GB" sz="500" dirty="0" smtClean="0">
              <a:solidFill>
                <a:schemeClr val="bg1"/>
              </a:solidFill>
              <a:latin typeface="Helvetica" panose="020B0604020202020204" pitchFamily="34" charset="0"/>
              <a:cs typeface="Helvetica" panose="020B0604020202020204" pitchFamily="34" charset="0"/>
            </a:endParaRPr>
          </a:p>
        </p:txBody>
      </p:sp>
      <p:sp>
        <p:nvSpPr>
          <p:cNvPr id="80" name="TextBox 79"/>
          <p:cNvSpPr txBox="1"/>
          <p:nvPr/>
        </p:nvSpPr>
        <p:spPr>
          <a:xfrm>
            <a:off x="3241170" y="2962383"/>
            <a:ext cx="1191177" cy="707886"/>
          </a:xfrm>
          <a:prstGeom prst="rect">
            <a:avLst/>
          </a:prstGeom>
          <a:noFill/>
        </p:spPr>
        <p:txBody>
          <a:bodyPr wrap="square" rtlCol="0">
            <a:spAutoFit/>
          </a:bodyPr>
          <a:lstStyle/>
          <a:p>
            <a:r>
              <a:rPr lang="en-GB" sz="500" dirty="0" smtClean="0">
                <a:solidFill>
                  <a:schemeClr val="bg1"/>
                </a:solidFill>
                <a:latin typeface="Helvetica" panose="020B0604020202020204" pitchFamily="34" charset="0"/>
                <a:cs typeface="Helvetica" panose="020B0604020202020204" pitchFamily="34" charset="0"/>
              </a:rPr>
              <a:t>• Apply for an access to work grant</a:t>
            </a:r>
          </a:p>
          <a:p>
            <a:r>
              <a:rPr lang="en-GB" sz="500" dirty="0" smtClean="0">
                <a:solidFill>
                  <a:schemeClr val="bg1"/>
                </a:solidFill>
                <a:latin typeface="Helvetica" panose="020B0604020202020204" pitchFamily="34" charset="0"/>
                <a:cs typeface="Helvetica" panose="020B0604020202020204" pitchFamily="34" charset="0"/>
              </a:rPr>
              <a:t>• Apply for legal aid</a:t>
            </a:r>
          </a:p>
          <a:p>
            <a:r>
              <a:rPr lang="en-GB" sz="500" dirty="0" smtClean="0">
                <a:solidFill>
                  <a:schemeClr val="bg1"/>
                </a:solidFill>
                <a:latin typeface="Helvetica" panose="020B0604020202020204" pitchFamily="34" charset="0"/>
                <a:cs typeface="Helvetica" panose="020B0604020202020204" pitchFamily="34" charset="0"/>
              </a:rPr>
              <a:t>• Apply for photo ID to vote</a:t>
            </a:r>
          </a:p>
          <a:p>
            <a:r>
              <a:rPr lang="en-GB" sz="500" dirty="0">
                <a:solidFill>
                  <a:schemeClr val="bg1"/>
                </a:solidFill>
                <a:latin typeface="Helvetica" panose="020B0604020202020204" pitchFamily="34" charset="0"/>
                <a:cs typeface="Helvetica" panose="020B0604020202020204" pitchFamily="34" charset="0"/>
              </a:rPr>
              <a:t>• Apply for pension credit</a:t>
            </a:r>
          </a:p>
          <a:p>
            <a:r>
              <a:rPr lang="en-GB" sz="500" dirty="0">
                <a:solidFill>
                  <a:schemeClr val="bg1"/>
                </a:solidFill>
                <a:latin typeface="Helvetica" panose="020B0604020202020204" pitchFamily="34" charset="0"/>
                <a:cs typeface="Helvetica" panose="020B0604020202020204" pitchFamily="34" charset="0"/>
              </a:rPr>
              <a:t>• Apply for deceased military record</a:t>
            </a:r>
          </a:p>
          <a:p>
            <a:r>
              <a:rPr lang="en-GB" sz="500" dirty="0">
                <a:solidFill>
                  <a:schemeClr val="bg1"/>
                </a:solidFill>
                <a:latin typeface="Helvetica" panose="020B0604020202020204" pitchFamily="34" charset="0"/>
                <a:cs typeface="Helvetica" panose="020B0604020202020204" pitchFamily="34" charset="0"/>
              </a:rPr>
              <a:t>• Apply for new style </a:t>
            </a:r>
            <a:r>
              <a:rPr lang="en-GB" sz="500" dirty="0" smtClean="0">
                <a:solidFill>
                  <a:schemeClr val="bg1"/>
                </a:solidFill>
                <a:latin typeface="Helvetica" panose="020B0604020202020204" pitchFamily="34" charset="0"/>
                <a:cs typeface="Helvetica" panose="020B0604020202020204" pitchFamily="34" charset="0"/>
              </a:rPr>
              <a:t>employment</a:t>
            </a:r>
          </a:p>
          <a:p>
            <a:r>
              <a:rPr lang="en-GB" sz="500" dirty="0">
                <a:solidFill>
                  <a:schemeClr val="bg1"/>
                </a:solidFill>
                <a:latin typeface="Helvetica" panose="020B0604020202020204" pitchFamily="34" charset="0"/>
                <a:cs typeface="Helvetica" panose="020B0604020202020204" pitchFamily="34" charset="0"/>
              </a:rPr>
              <a:t>• </a:t>
            </a:r>
            <a:r>
              <a:rPr lang="en-GB" sz="500" dirty="0" smtClean="0">
                <a:solidFill>
                  <a:schemeClr val="bg1"/>
                </a:solidFill>
                <a:latin typeface="Helvetica" panose="020B0604020202020204" pitchFamily="34" charset="0"/>
                <a:cs typeface="Helvetica" panose="020B0604020202020204" pitchFamily="34" charset="0"/>
              </a:rPr>
              <a:t>Apply </a:t>
            </a:r>
            <a:r>
              <a:rPr lang="en-GB" sz="500" dirty="0">
                <a:solidFill>
                  <a:schemeClr val="bg1"/>
                </a:solidFill>
                <a:latin typeface="Helvetica" panose="020B0604020202020204" pitchFamily="34" charset="0"/>
                <a:cs typeface="Helvetica" panose="020B0604020202020204" pitchFamily="34" charset="0"/>
              </a:rPr>
              <a:t>for bereavement support </a:t>
            </a:r>
            <a:endParaRPr lang="en-GB" sz="500" dirty="0" smtClean="0">
              <a:solidFill>
                <a:schemeClr val="bg1"/>
              </a:solidFill>
              <a:latin typeface="Helvetica" panose="020B0604020202020204" pitchFamily="34" charset="0"/>
              <a:cs typeface="Helvetica" panose="020B0604020202020204" pitchFamily="34" charset="0"/>
            </a:endParaRPr>
          </a:p>
          <a:p>
            <a:endParaRPr lang="en-GB" sz="500" dirty="0" smtClean="0">
              <a:solidFill>
                <a:schemeClr val="bg1"/>
              </a:solidFill>
              <a:latin typeface="Helvetica" panose="020B0604020202020204" pitchFamily="34" charset="0"/>
              <a:cs typeface="Helvetica" panose="020B0604020202020204" pitchFamily="34" charset="0"/>
            </a:endParaRPr>
          </a:p>
        </p:txBody>
      </p:sp>
      <p:sp>
        <p:nvSpPr>
          <p:cNvPr id="69" name="Rectangle 68"/>
          <p:cNvSpPr/>
          <p:nvPr/>
        </p:nvSpPr>
        <p:spPr>
          <a:xfrm>
            <a:off x="2230334" y="2997866"/>
            <a:ext cx="1081651" cy="555292"/>
          </a:xfrm>
          <a:prstGeom prst="rect">
            <a:avLst/>
          </a:prstGeom>
          <a:solidFill>
            <a:srgbClr val="FFF2B3"/>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600" b="1" dirty="0" smtClean="0">
                <a:solidFill>
                  <a:schemeClr val="tx1">
                    <a:lumMod val="85000"/>
                    <a:lumOff val="15000"/>
                  </a:schemeClr>
                </a:solidFill>
                <a:latin typeface="Helvetica" panose="020B0604020202020204" pitchFamily="34" charset="0"/>
                <a:cs typeface="Helvetica" panose="020B0604020202020204" pitchFamily="34" charset="0"/>
              </a:rPr>
              <a:t>Medium potential for </a:t>
            </a:r>
            <a:r>
              <a:rPr lang="en-GB" sz="600" b="1" dirty="0" err="1" smtClean="0">
                <a:solidFill>
                  <a:schemeClr val="tx1">
                    <a:lumMod val="85000"/>
                    <a:lumOff val="15000"/>
                  </a:schemeClr>
                </a:solidFill>
                <a:latin typeface="Helvetica" panose="020B0604020202020204" pitchFamily="34" charset="0"/>
                <a:cs typeface="Helvetica" panose="020B0604020202020204" pitchFamily="34" charset="0"/>
              </a:rPr>
              <a:t>GenAI</a:t>
            </a:r>
            <a:endParaRPr lang="en-GB" sz="600" b="1" dirty="0">
              <a:solidFill>
                <a:schemeClr val="tx1">
                  <a:lumMod val="85000"/>
                  <a:lumOff val="15000"/>
                </a:schemeClr>
              </a:solidFill>
              <a:latin typeface="Helvetica" panose="020B0604020202020204" pitchFamily="34" charset="0"/>
              <a:cs typeface="Helvetica" panose="020B0604020202020204" pitchFamily="34" charset="0"/>
            </a:endParaRPr>
          </a:p>
        </p:txBody>
      </p:sp>
      <p:sp>
        <p:nvSpPr>
          <p:cNvPr id="75" name="Rectangle 74"/>
          <p:cNvSpPr/>
          <p:nvPr/>
        </p:nvSpPr>
        <p:spPr>
          <a:xfrm>
            <a:off x="5379718" y="2518521"/>
            <a:ext cx="1177221" cy="482276"/>
          </a:xfrm>
          <a:prstGeom prst="rect">
            <a:avLst/>
          </a:prstGeom>
          <a:solidFill>
            <a:srgbClr val="EFEFEF"/>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450" b="1" dirty="0">
              <a:solidFill>
                <a:schemeClr val="tx1">
                  <a:lumMod val="85000"/>
                  <a:lumOff val="15000"/>
                </a:schemeClr>
              </a:solidFill>
              <a:latin typeface="Helvetica" panose="020B0604020202020204" pitchFamily="34" charset="0"/>
              <a:cs typeface="Helvetica" panose="020B0604020202020204" pitchFamily="34" charset="0"/>
            </a:endParaRPr>
          </a:p>
        </p:txBody>
      </p:sp>
      <p:sp>
        <p:nvSpPr>
          <p:cNvPr id="43" name="Rectangle 42"/>
          <p:cNvSpPr/>
          <p:nvPr/>
        </p:nvSpPr>
        <p:spPr>
          <a:xfrm flipV="1">
            <a:off x="4216400" y="342249"/>
            <a:ext cx="2331720" cy="241647"/>
          </a:xfrm>
          <a:prstGeom prst="rect">
            <a:avLst/>
          </a:prstGeom>
          <a:solidFill>
            <a:schemeClr val="bg1">
              <a:lumMod val="75000"/>
            </a:schemeClr>
          </a:solidFill>
          <a:ln w="952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86" y="287882"/>
            <a:ext cx="4130354" cy="1860238"/>
          </a:xfrm>
          <a:prstGeom prst="rect">
            <a:avLst/>
          </a:prstGeom>
        </p:spPr>
      </p:pic>
      <p:sp>
        <p:nvSpPr>
          <p:cNvPr id="7" name="TextBox 6">
            <a:extLst>
              <a:ext uri="{FF2B5EF4-FFF2-40B4-BE49-F238E27FC236}">
                <a16:creationId xmlns:a16="http://schemas.microsoft.com/office/drawing/2014/main" id="{7552D84B-D8B8-6333-6106-4A60D9E27F17}"/>
              </a:ext>
            </a:extLst>
          </p:cNvPr>
          <p:cNvSpPr txBox="1"/>
          <p:nvPr/>
        </p:nvSpPr>
        <p:spPr>
          <a:xfrm>
            <a:off x="-64184" y="-66908"/>
            <a:ext cx="277640" cy="246221"/>
          </a:xfrm>
          <a:prstGeom prst="rect">
            <a:avLst/>
          </a:prstGeom>
          <a:noFill/>
        </p:spPr>
        <p:txBody>
          <a:bodyPr wrap="none" rtlCol="0">
            <a:spAutoFit/>
          </a:bodyPr>
          <a:lstStyle/>
          <a:p>
            <a:r>
              <a:rPr lang="en-GB" sz="1000" b="1" dirty="0">
                <a:latin typeface="Helvetica" pitchFamily="2" charset="0"/>
              </a:rPr>
              <a:t>A</a:t>
            </a:r>
          </a:p>
        </p:txBody>
      </p:sp>
      <p:sp>
        <p:nvSpPr>
          <p:cNvPr id="8" name="TextBox 7">
            <a:extLst>
              <a:ext uri="{FF2B5EF4-FFF2-40B4-BE49-F238E27FC236}">
                <a16:creationId xmlns:a16="http://schemas.microsoft.com/office/drawing/2014/main" id="{480DD459-D859-AA4C-2906-A6FDF709BBED}"/>
              </a:ext>
            </a:extLst>
          </p:cNvPr>
          <p:cNvSpPr txBox="1"/>
          <p:nvPr/>
        </p:nvSpPr>
        <p:spPr>
          <a:xfrm>
            <a:off x="21226" y="2211647"/>
            <a:ext cx="277640" cy="246221"/>
          </a:xfrm>
          <a:prstGeom prst="rect">
            <a:avLst/>
          </a:prstGeom>
          <a:noFill/>
        </p:spPr>
        <p:txBody>
          <a:bodyPr wrap="none" rtlCol="0">
            <a:spAutoFit/>
          </a:bodyPr>
          <a:lstStyle/>
          <a:p>
            <a:r>
              <a:rPr lang="en-GB" sz="1000" b="1" dirty="0">
                <a:latin typeface="Helvetica" pitchFamily="2" charset="0"/>
              </a:rPr>
              <a:t>C</a:t>
            </a:r>
          </a:p>
        </p:txBody>
      </p:sp>
      <p:sp>
        <p:nvSpPr>
          <p:cNvPr id="13" name="TextBox 12">
            <a:extLst>
              <a:ext uri="{FF2B5EF4-FFF2-40B4-BE49-F238E27FC236}">
                <a16:creationId xmlns:a16="http://schemas.microsoft.com/office/drawing/2014/main" id="{6D44E15B-DB6C-219C-CF74-29806A9A29F7}"/>
              </a:ext>
            </a:extLst>
          </p:cNvPr>
          <p:cNvSpPr txBox="1"/>
          <p:nvPr/>
        </p:nvSpPr>
        <p:spPr>
          <a:xfrm>
            <a:off x="2000479" y="2185419"/>
            <a:ext cx="277640" cy="246221"/>
          </a:xfrm>
          <a:prstGeom prst="rect">
            <a:avLst/>
          </a:prstGeom>
          <a:noFill/>
        </p:spPr>
        <p:txBody>
          <a:bodyPr wrap="none" rtlCol="0">
            <a:spAutoFit/>
          </a:bodyPr>
          <a:lstStyle/>
          <a:p>
            <a:r>
              <a:rPr lang="en-GB" sz="1000" b="1" dirty="0">
                <a:latin typeface="Helvetica" pitchFamily="2" charset="0"/>
              </a:rPr>
              <a:t>D</a:t>
            </a:r>
          </a:p>
        </p:txBody>
      </p:sp>
      <p:sp>
        <p:nvSpPr>
          <p:cNvPr id="16" name="TextBox 15">
            <a:extLst>
              <a:ext uri="{FF2B5EF4-FFF2-40B4-BE49-F238E27FC236}">
                <a16:creationId xmlns:a16="http://schemas.microsoft.com/office/drawing/2014/main" id="{6D44E15B-DB6C-219C-CF74-29806A9A29F7}"/>
              </a:ext>
            </a:extLst>
          </p:cNvPr>
          <p:cNvSpPr txBox="1"/>
          <p:nvPr/>
        </p:nvSpPr>
        <p:spPr>
          <a:xfrm>
            <a:off x="4036154" y="-55167"/>
            <a:ext cx="277640" cy="246221"/>
          </a:xfrm>
          <a:prstGeom prst="rect">
            <a:avLst/>
          </a:prstGeom>
          <a:noFill/>
        </p:spPr>
        <p:txBody>
          <a:bodyPr wrap="none" rtlCol="0">
            <a:spAutoFit/>
          </a:bodyPr>
          <a:lstStyle/>
          <a:p>
            <a:r>
              <a:rPr lang="en-GB" sz="1000" b="1" dirty="0">
                <a:latin typeface="Helvetica" pitchFamily="2" charset="0"/>
              </a:rPr>
              <a:t>B</a:t>
            </a:r>
          </a:p>
        </p:txBody>
      </p:sp>
      <p:pic>
        <p:nvPicPr>
          <p:cNvPr id="4" name="Picture 3"/>
          <p:cNvPicPr>
            <a:picLocks noChangeAspect="1"/>
          </p:cNvPicPr>
          <p:nvPr/>
        </p:nvPicPr>
        <p:blipFill rotWithShape="1">
          <a:blip r:embed="rId4">
            <a:extLst>
              <a:ext uri="{28A0092B-C50C-407E-A947-70E740481C1C}">
                <a14:useLocalDpi xmlns:a14="http://schemas.microsoft.com/office/drawing/2010/main" val="0"/>
              </a:ext>
            </a:extLst>
          </a:blip>
          <a:srcRect t="1536" r="1301"/>
          <a:stretch/>
        </p:blipFill>
        <p:spPr>
          <a:xfrm>
            <a:off x="1112798" y="1242678"/>
            <a:ext cx="1017112" cy="779407"/>
          </a:xfrm>
          <a:prstGeom prst="rect">
            <a:avLst/>
          </a:prstGeom>
        </p:spPr>
      </p:pic>
      <p:sp>
        <p:nvSpPr>
          <p:cNvPr id="17" name="TextBox 16">
            <a:extLst>
              <a:ext uri="{FF2B5EF4-FFF2-40B4-BE49-F238E27FC236}">
                <a16:creationId xmlns:a16="http://schemas.microsoft.com/office/drawing/2014/main" id="{48A14326-E42E-B11D-29FB-16036A35C13B}"/>
              </a:ext>
            </a:extLst>
          </p:cNvPr>
          <p:cNvSpPr txBox="1"/>
          <p:nvPr/>
        </p:nvSpPr>
        <p:spPr>
          <a:xfrm>
            <a:off x="2131418" y="2072128"/>
            <a:ext cx="593130" cy="176972"/>
          </a:xfrm>
          <a:prstGeom prst="rect">
            <a:avLst/>
          </a:prstGeom>
          <a:noFill/>
        </p:spPr>
        <p:txBody>
          <a:bodyPr wrap="square" rtlCol="0">
            <a:spAutoFit/>
          </a:bodyPr>
          <a:lstStyle/>
          <a:p>
            <a:pPr algn="ctr"/>
            <a:r>
              <a:rPr lang="en-GB" sz="550" dirty="0" smtClean="0">
                <a:latin typeface="Helvetica" pitchFamily="2" charset="0"/>
              </a:rPr>
              <a:t>AST</a:t>
            </a:r>
            <a:endParaRPr lang="en-GB" sz="550" dirty="0">
              <a:latin typeface="Helvetica" pitchFamily="2" charset="0"/>
            </a:endParaRPr>
          </a:p>
        </p:txBody>
      </p:sp>
      <p:sp>
        <p:nvSpPr>
          <p:cNvPr id="10" name="Left Brace 9"/>
          <p:cNvSpPr/>
          <p:nvPr/>
        </p:nvSpPr>
        <p:spPr>
          <a:xfrm rot="5400000">
            <a:off x="3404565" y="-258289"/>
            <a:ext cx="81451" cy="1057472"/>
          </a:xfrm>
          <a:prstGeom prst="leftBrace">
            <a:avLst>
              <a:gd name="adj1" fmla="val 0"/>
              <a:gd name="adj2" fmla="val 50000"/>
            </a:avLst>
          </a:prstGeom>
          <a:ln w="95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9" name="TextBox 18">
            <a:extLst>
              <a:ext uri="{FF2B5EF4-FFF2-40B4-BE49-F238E27FC236}">
                <a16:creationId xmlns:a16="http://schemas.microsoft.com/office/drawing/2014/main" id="{48A14326-E42E-B11D-29FB-16036A35C13B}"/>
              </a:ext>
            </a:extLst>
          </p:cNvPr>
          <p:cNvSpPr txBox="1"/>
          <p:nvPr/>
        </p:nvSpPr>
        <p:spPr>
          <a:xfrm>
            <a:off x="2789187" y="51752"/>
            <a:ext cx="1312206" cy="169277"/>
          </a:xfrm>
          <a:prstGeom prst="rect">
            <a:avLst/>
          </a:prstGeom>
          <a:noFill/>
        </p:spPr>
        <p:txBody>
          <a:bodyPr wrap="square" rtlCol="0">
            <a:spAutoFit/>
          </a:bodyPr>
          <a:lstStyle/>
          <a:p>
            <a:pPr algn="ctr"/>
            <a:r>
              <a:rPr lang="en-GB" sz="500" b="1" dirty="0">
                <a:latin typeface="Helvetica" panose="020B0604020202020204" pitchFamily="34" charset="0"/>
                <a:cs typeface="Helvetica" panose="020B0604020202020204" pitchFamily="34" charset="0"/>
              </a:rPr>
              <a:t>Share of routine tasks ≥ 75</a:t>
            </a:r>
            <a:r>
              <a:rPr lang="en-GB" sz="500" b="1" dirty="0" smtClean="0">
                <a:latin typeface="Helvetica" panose="020B0604020202020204" pitchFamily="34" charset="0"/>
                <a:cs typeface="Helvetica" panose="020B0604020202020204" pitchFamily="34" charset="0"/>
              </a:rPr>
              <a:t>%</a:t>
            </a:r>
            <a:endParaRPr lang="en-GB" sz="500" b="1" dirty="0">
              <a:latin typeface="Helvetica" panose="020B0604020202020204" pitchFamily="34" charset="0"/>
              <a:cs typeface="Helvetica" panose="020B0604020202020204" pitchFamily="34" charset="0"/>
            </a:endParaRPr>
          </a:p>
        </p:txBody>
      </p:sp>
      <p:sp>
        <p:nvSpPr>
          <p:cNvPr id="21" name="TextBox 20">
            <a:extLst>
              <a:ext uri="{FF2B5EF4-FFF2-40B4-BE49-F238E27FC236}">
                <a16:creationId xmlns:a16="http://schemas.microsoft.com/office/drawing/2014/main" id="{48A14326-E42E-B11D-29FB-16036A35C13B}"/>
              </a:ext>
            </a:extLst>
          </p:cNvPr>
          <p:cNvSpPr txBox="1"/>
          <p:nvPr/>
        </p:nvSpPr>
        <p:spPr>
          <a:xfrm>
            <a:off x="1099150" y="702798"/>
            <a:ext cx="781050" cy="323165"/>
          </a:xfrm>
          <a:prstGeom prst="rect">
            <a:avLst/>
          </a:prstGeom>
          <a:noFill/>
        </p:spPr>
        <p:txBody>
          <a:bodyPr wrap="square" rtlCol="0">
            <a:spAutoFit/>
          </a:bodyPr>
          <a:lstStyle/>
          <a:p>
            <a:r>
              <a:rPr lang="en-GB" sz="500" dirty="0" smtClean="0">
                <a:latin typeface="Helvetica" pitchFamily="2" charset="0"/>
              </a:rPr>
              <a:t>Appeal against a visa or immigration decision</a:t>
            </a:r>
            <a:endParaRPr lang="en-GB" sz="500" dirty="0">
              <a:latin typeface="Helvetica" pitchFamily="2" charset="0"/>
            </a:endParaRPr>
          </a:p>
        </p:txBody>
      </p:sp>
      <p:cxnSp>
        <p:nvCxnSpPr>
          <p:cNvPr id="22" name="Straight Arrow Connector 21"/>
          <p:cNvCxnSpPr/>
          <p:nvPr/>
        </p:nvCxnSpPr>
        <p:spPr>
          <a:xfrm flipV="1">
            <a:off x="1431836" y="475749"/>
            <a:ext cx="0" cy="258420"/>
          </a:xfrm>
          <a:prstGeom prst="straightConnector1">
            <a:avLst/>
          </a:prstGeom>
          <a:ln>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pic>
        <p:nvPicPr>
          <p:cNvPr id="24" name="Picture 2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048" y="2498356"/>
            <a:ext cx="2042902" cy="1489493"/>
          </a:xfrm>
          <a:prstGeom prst="rect">
            <a:avLst/>
          </a:prstGeom>
        </p:spPr>
      </p:pic>
      <p:sp>
        <p:nvSpPr>
          <p:cNvPr id="26" name="TextBox 25">
            <a:extLst>
              <a:ext uri="{FF2B5EF4-FFF2-40B4-BE49-F238E27FC236}">
                <a16:creationId xmlns:a16="http://schemas.microsoft.com/office/drawing/2014/main" id="{48A14326-E42E-B11D-29FB-16036A35C13B}"/>
              </a:ext>
            </a:extLst>
          </p:cNvPr>
          <p:cNvSpPr txBox="1"/>
          <p:nvPr/>
        </p:nvSpPr>
        <p:spPr>
          <a:xfrm>
            <a:off x="462402" y="3977091"/>
            <a:ext cx="1300792" cy="192360"/>
          </a:xfrm>
          <a:prstGeom prst="rect">
            <a:avLst/>
          </a:prstGeom>
          <a:noFill/>
        </p:spPr>
        <p:txBody>
          <a:bodyPr wrap="square" rtlCol="0">
            <a:spAutoFit/>
          </a:bodyPr>
          <a:lstStyle/>
          <a:p>
            <a:pPr algn="ctr"/>
            <a:r>
              <a:rPr lang="en-GB" sz="650" dirty="0" smtClean="0">
                <a:latin typeface="Helvetica" pitchFamily="2" charset="0"/>
              </a:rPr>
              <a:t>Task count group</a:t>
            </a:r>
            <a:endParaRPr lang="en-GB" sz="650" dirty="0">
              <a:latin typeface="Helvetica" pitchFamily="2" charset="0"/>
            </a:endParaRPr>
          </a:p>
        </p:txBody>
      </p:sp>
      <p:sp>
        <p:nvSpPr>
          <p:cNvPr id="6" name="Rectangle 5"/>
          <p:cNvSpPr/>
          <p:nvPr/>
        </p:nvSpPr>
        <p:spPr>
          <a:xfrm>
            <a:off x="4216400" y="583896"/>
            <a:ext cx="2331720" cy="1450854"/>
          </a:xfrm>
          <a:prstGeom prst="rect">
            <a:avLst/>
          </a:prstGeom>
          <a:solidFill>
            <a:srgbClr val="EFEFEF"/>
          </a:solidFill>
          <a:ln w="952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 name="TextBox 10"/>
          <p:cNvSpPr txBox="1"/>
          <p:nvPr/>
        </p:nvSpPr>
        <p:spPr>
          <a:xfrm>
            <a:off x="4150360" y="329058"/>
            <a:ext cx="596638" cy="246221"/>
          </a:xfrm>
          <a:prstGeom prst="rect">
            <a:avLst/>
          </a:prstGeom>
          <a:noFill/>
        </p:spPr>
        <p:txBody>
          <a:bodyPr wrap="none" rtlCol="0">
            <a:spAutoFit/>
          </a:bodyPr>
          <a:lstStyle/>
          <a:p>
            <a:r>
              <a:rPr lang="en-GB" sz="500" b="1" dirty="0" smtClean="0">
                <a:solidFill>
                  <a:schemeClr val="tx1">
                    <a:lumMod val="85000"/>
                    <a:lumOff val="15000"/>
                  </a:schemeClr>
                </a:solidFill>
                <a:latin typeface="Helvetica" panose="020B0604020202020204" pitchFamily="34" charset="0"/>
                <a:cs typeface="Helvetica" panose="020B0604020202020204" pitchFamily="34" charset="0"/>
              </a:rPr>
              <a:t>Share of</a:t>
            </a:r>
          </a:p>
          <a:p>
            <a:r>
              <a:rPr lang="en-GB" sz="500" b="1" dirty="0" smtClean="0">
                <a:solidFill>
                  <a:schemeClr val="tx1">
                    <a:lumMod val="85000"/>
                    <a:lumOff val="15000"/>
                  </a:schemeClr>
                </a:solidFill>
                <a:latin typeface="Helvetica" panose="020B0604020202020204" pitchFamily="34" charset="0"/>
                <a:cs typeface="Helvetica" panose="020B0604020202020204" pitchFamily="34" charset="0"/>
              </a:rPr>
              <a:t>routine tasks</a:t>
            </a:r>
            <a:endParaRPr lang="en-GB" sz="500" b="1" dirty="0">
              <a:solidFill>
                <a:schemeClr val="tx1">
                  <a:lumMod val="85000"/>
                  <a:lumOff val="15000"/>
                </a:schemeClr>
              </a:solidFill>
              <a:latin typeface="Helvetica" panose="020B0604020202020204" pitchFamily="34" charset="0"/>
              <a:cs typeface="Helvetica" panose="020B0604020202020204" pitchFamily="34" charset="0"/>
            </a:endParaRPr>
          </a:p>
        </p:txBody>
      </p:sp>
      <p:sp>
        <p:nvSpPr>
          <p:cNvPr id="23" name="TextBox 22"/>
          <p:cNvSpPr txBox="1"/>
          <p:nvPr/>
        </p:nvSpPr>
        <p:spPr>
          <a:xfrm>
            <a:off x="4887899" y="329058"/>
            <a:ext cx="439544" cy="246221"/>
          </a:xfrm>
          <a:prstGeom prst="rect">
            <a:avLst/>
          </a:prstGeom>
          <a:noFill/>
        </p:spPr>
        <p:txBody>
          <a:bodyPr wrap="none" rtlCol="0">
            <a:spAutoFit/>
          </a:bodyPr>
          <a:lstStyle/>
          <a:p>
            <a:r>
              <a:rPr lang="en-GB" sz="500" b="1" dirty="0" smtClean="0">
                <a:solidFill>
                  <a:schemeClr val="tx1">
                    <a:lumMod val="85000"/>
                    <a:lumOff val="15000"/>
                  </a:schemeClr>
                </a:solidFill>
                <a:latin typeface="Helvetica" panose="020B0604020202020204" pitchFamily="34" charset="0"/>
                <a:cs typeface="Helvetica" panose="020B0604020202020204" pitchFamily="34" charset="0"/>
              </a:rPr>
              <a:t># of </a:t>
            </a:r>
          </a:p>
          <a:p>
            <a:r>
              <a:rPr lang="en-GB" sz="500" b="1" dirty="0" smtClean="0">
                <a:solidFill>
                  <a:schemeClr val="tx1">
                    <a:lumMod val="85000"/>
                    <a:lumOff val="15000"/>
                  </a:schemeClr>
                </a:solidFill>
                <a:latin typeface="Helvetica" panose="020B0604020202020204" pitchFamily="34" charset="0"/>
                <a:cs typeface="Helvetica" panose="020B0604020202020204" pitchFamily="34" charset="0"/>
              </a:rPr>
              <a:t>services</a:t>
            </a:r>
            <a:endParaRPr lang="en-GB" sz="500" b="1" dirty="0">
              <a:solidFill>
                <a:schemeClr val="tx1">
                  <a:lumMod val="85000"/>
                  <a:lumOff val="15000"/>
                </a:schemeClr>
              </a:solidFill>
              <a:latin typeface="Helvetica" panose="020B0604020202020204" pitchFamily="34" charset="0"/>
              <a:cs typeface="Helvetica" panose="020B0604020202020204" pitchFamily="34" charset="0"/>
            </a:endParaRPr>
          </a:p>
        </p:txBody>
      </p:sp>
      <p:sp>
        <p:nvSpPr>
          <p:cNvPr id="25" name="TextBox 24"/>
          <p:cNvSpPr txBox="1"/>
          <p:nvPr/>
        </p:nvSpPr>
        <p:spPr>
          <a:xfrm>
            <a:off x="5230469" y="329058"/>
            <a:ext cx="439544" cy="246221"/>
          </a:xfrm>
          <a:prstGeom prst="rect">
            <a:avLst/>
          </a:prstGeom>
          <a:noFill/>
        </p:spPr>
        <p:txBody>
          <a:bodyPr wrap="none" rtlCol="0">
            <a:spAutoFit/>
          </a:bodyPr>
          <a:lstStyle/>
          <a:p>
            <a:r>
              <a:rPr lang="en-GB" sz="500" b="1" dirty="0">
                <a:solidFill>
                  <a:schemeClr val="tx1">
                    <a:lumMod val="85000"/>
                    <a:lumOff val="15000"/>
                  </a:schemeClr>
                </a:solidFill>
                <a:latin typeface="Helvetica" panose="020B0604020202020204" pitchFamily="34" charset="0"/>
                <a:cs typeface="Helvetica" panose="020B0604020202020204" pitchFamily="34" charset="0"/>
              </a:rPr>
              <a:t>%</a:t>
            </a:r>
            <a:r>
              <a:rPr lang="en-GB" sz="500" b="1" dirty="0" smtClean="0">
                <a:solidFill>
                  <a:schemeClr val="tx1">
                    <a:lumMod val="85000"/>
                    <a:lumOff val="15000"/>
                  </a:schemeClr>
                </a:solidFill>
                <a:latin typeface="Helvetica" panose="020B0604020202020204" pitchFamily="34" charset="0"/>
                <a:cs typeface="Helvetica" panose="020B0604020202020204" pitchFamily="34" charset="0"/>
              </a:rPr>
              <a:t> of </a:t>
            </a:r>
          </a:p>
          <a:p>
            <a:r>
              <a:rPr lang="en-GB" sz="500" b="1" dirty="0" smtClean="0">
                <a:solidFill>
                  <a:schemeClr val="tx1">
                    <a:lumMod val="85000"/>
                    <a:lumOff val="15000"/>
                  </a:schemeClr>
                </a:solidFill>
                <a:latin typeface="Helvetica" panose="020B0604020202020204" pitchFamily="34" charset="0"/>
                <a:cs typeface="Helvetica" panose="020B0604020202020204" pitchFamily="34" charset="0"/>
              </a:rPr>
              <a:t>services</a:t>
            </a:r>
            <a:endParaRPr lang="en-GB" sz="500" b="1" dirty="0">
              <a:solidFill>
                <a:schemeClr val="tx1">
                  <a:lumMod val="85000"/>
                  <a:lumOff val="15000"/>
                </a:schemeClr>
              </a:solidFill>
              <a:latin typeface="Helvetica" panose="020B0604020202020204" pitchFamily="34" charset="0"/>
              <a:cs typeface="Helvetica" panose="020B0604020202020204" pitchFamily="34" charset="0"/>
            </a:endParaRPr>
          </a:p>
        </p:txBody>
      </p:sp>
      <p:sp>
        <p:nvSpPr>
          <p:cNvPr id="27" name="TextBox 26"/>
          <p:cNvSpPr txBox="1"/>
          <p:nvPr/>
        </p:nvSpPr>
        <p:spPr>
          <a:xfrm>
            <a:off x="5611592" y="329058"/>
            <a:ext cx="322524" cy="246221"/>
          </a:xfrm>
          <a:prstGeom prst="rect">
            <a:avLst/>
          </a:prstGeom>
          <a:noFill/>
        </p:spPr>
        <p:txBody>
          <a:bodyPr wrap="none" rtlCol="0">
            <a:spAutoFit/>
          </a:bodyPr>
          <a:lstStyle/>
          <a:p>
            <a:r>
              <a:rPr lang="en-GB" sz="500" b="1" dirty="0" smtClean="0">
                <a:solidFill>
                  <a:schemeClr val="tx1">
                    <a:lumMod val="85000"/>
                    <a:lumOff val="15000"/>
                  </a:schemeClr>
                </a:solidFill>
                <a:latin typeface="Helvetica" panose="020B0604020202020204" pitchFamily="34" charset="0"/>
                <a:cs typeface="Helvetica" panose="020B0604020202020204" pitchFamily="34" charset="0"/>
              </a:rPr>
              <a:t># of</a:t>
            </a:r>
          </a:p>
          <a:p>
            <a:r>
              <a:rPr lang="en-GB" sz="500" b="1" dirty="0" smtClean="0">
                <a:solidFill>
                  <a:schemeClr val="tx1">
                    <a:lumMod val="85000"/>
                    <a:lumOff val="15000"/>
                  </a:schemeClr>
                </a:solidFill>
                <a:latin typeface="Helvetica" panose="020B0604020202020204" pitchFamily="34" charset="0"/>
                <a:cs typeface="Helvetica" panose="020B0604020202020204" pitchFamily="34" charset="0"/>
              </a:rPr>
              <a:t>orgs</a:t>
            </a:r>
            <a:endParaRPr lang="en-GB" sz="500" b="1" dirty="0">
              <a:solidFill>
                <a:schemeClr val="tx1">
                  <a:lumMod val="85000"/>
                  <a:lumOff val="15000"/>
                </a:schemeClr>
              </a:solidFill>
              <a:latin typeface="Helvetica" panose="020B0604020202020204" pitchFamily="34" charset="0"/>
              <a:cs typeface="Helvetica" panose="020B0604020202020204" pitchFamily="34" charset="0"/>
            </a:endParaRPr>
          </a:p>
        </p:txBody>
      </p:sp>
      <p:sp>
        <p:nvSpPr>
          <p:cNvPr id="28" name="TextBox 27"/>
          <p:cNvSpPr txBox="1"/>
          <p:nvPr/>
        </p:nvSpPr>
        <p:spPr>
          <a:xfrm>
            <a:off x="5889580" y="329058"/>
            <a:ext cx="715260" cy="246221"/>
          </a:xfrm>
          <a:prstGeom prst="rect">
            <a:avLst/>
          </a:prstGeom>
          <a:noFill/>
        </p:spPr>
        <p:txBody>
          <a:bodyPr wrap="none" rtlCol="0">
            <a:spAutoFit/>
          </a:bodyPr>
          <a:lstStyle/>
          <a:p>
            <a:r>
              <a:rPr lang="en-GB" sz="500" b="1" dirty="0" smtClean="0">
                <a:solidFill>
                  <a:schemeClr val="tx1">
                    <a:lumMod val="85000"/>
                    <a:lumOff val="15000"/>
                  </a:schemeClr>
                </a:solidFill>
                <a:latin typeface="Helvetica" panose="020B0604020202020204" pitchFamily="34" charset="0"/>
                <a:cs typeface="Helvetica" panose="020B0604020202020204" pitchFamily="34" charset="0"/>
              </a:rPr>
              <a:t># service delivery</a:t>
            </a:r>
          </a:p>
          <a:p>
            <a:r>
              <a:rPr lang="en-GB" sz="500" b="1" dirty="0" smtClean="0">
                <a:solidFill>
                  <a:schemeClr val="tx1">
                    <a:lumMod val="85000"/>
                    <a:lumOff val="15000"/>
                  </a:schemeClr>
                </a:solidFill>
                <a:latin typeface="Helvetica" panose="020B0604020202020204" pitchFamily="34" charset="0"/>
                <a:cs typeface="Helvetica" panose="020B0604020202020204" pitchFamily="34" charset="0"/>
              </a:rPr>
              <a:t>professionals</a:t>
            </a:r>
          </a:p>
        </p:txBody>
      </p:sp>
      <p:sp>
        <p:nvSpPr>
          <p:cNvPr id="29" name="TextBox 28"/>
          <p:cNvSpPr txBox="1"/>
          <p:nvPr/>
        </p:nvSpPr>
        <p:spPr>
          <a:xfrm>
            <a:off x="4231217" y="585457"/>
            <a:ext cx="367408" cy="1477328"/>
          </a:xfrm>
          <a:prstGeom prst="rect">
            <a:avLst/>
          </a:prstGeom>
          <a:noFill/>
        </p:spPr>
        <p:txBody>
          <a:bodyPr wrap="none" rtlCol="0">
            <a:spAutoFit/>
          </a:bodyPr>
          <a:lstStyle/>
          <a:p>
            <a:pPr algn="ctr"/>
            <a:r>
              <a:rPr lang="en-GB" sz="500" b="1" dirty="0" smtClean="0">
                <a:solidFill>
                  <a:schemeClr val="tx1">
                    <a:lumMod val="85000"/>
                    <a:lumOff val="15000"/>
                  </a:schemeClr>
                </a:solidFill>
                <a:latin typeface="Helvetica" panose="020B0604020202020204" pitchFamily="34" charset="0"/>
                <a:cs typeface="Helvetica" panose="020B0604020202020204" pitchFamily="34" charset="0"/>
              </a:rPr>
              <a:t>0%</a:t>
            </a:r>
          </a:p>
          <a:p>
            <a:pPr algn="ctr"/>
            <a:endParaRPr lang="en-GB" sz="500" b="1" dirty="0" smtClean="0">
              <a:solidFill>
                <a:schemeClr val="tx1">
                  <a:lumMod val="85000"/>
                  <a:lumOff val="15000"/>
                </a:schemeClr>
              </a:solidFill>
              <a:latin typeface="Helvetica" panose="020B0604020202020204" pitchFamily="34" charset="0"/>
              <a:cs typeface="Helvetica" panose="020B0604020202020204" pitchFamily="34" charset="0"/>
            </a:endParaRPr>
          </a:p>
          <a:p>
            <a:pPr algn="ctr"/>
            <a:endParaRPr lang="en-GB" sz="500" b="1" dirty="0" smtClean="0">
              <a:solidFill>
                <a:schemeClr val="tx1">
                  <a:lumMod val="85000"/>
                  <a:lumOff val="15000"/>
                </a:schemeClr>
              </a:solidFill>
              <a:latin typeface="Helvetica" panose="020B0604020202020204" pitchFamily="34" charset="0"/>
              <a:cs typeface="Helvetica" panose="020B0604020202020204" pitchFamily="34" charset="0"/>
            </a:endParaRPr>
          </a:p>
          <a:p>
            <a:pPr algn="ctr"/>
            <a:endParaRPr lang="en-GB" sz="500" b="1" dirty="0">
              <a:solidFill>
                <a:schemeClr val="tx1">
                  <a:lumMod val="85000"/>
                  <a:lumOff val="15000"/>
                </a:schemeClr>
              </a:solidFill>
              <a:latin typeface="Helvetica" panose="020B0604020202020204" pitchFamily="34" charset="0"/>
              <a:cs typeface="Helvetica" panose="020B0604020202020204" pitchFamily="34" charset="0"/>
            </a:endParaRPr>
          </a:p>
          <a:p>
            <a:pPr algn="ctr"/>
            <a:r>
              <a:rPr lang="en-GB" sz="500" b="1" dirty="0" smtClean="0">
                <a:solidFill>
                  <a:schemeClr val="tx1">
                    <a:lumMod val="85000"/>
                    <a:lumOff val="15000"/>
                  </a:schemeClr>
                </a:solidFill>
                <a:latin typeface="Helvetica" panose="020B0604020202020204" pitchFamily="34" charset="0"/>
                <a:cs typeface="Helvetica" panose="020B0604020202020204" pitchFamily="34" charset="0"/>
              </a:rPr>
              <a:t>&lt; 50%</a:t>
            </a:r>
          </a:p>
          <a:p>
            <a:pPr algn="ctr"/>
            <a:endParaRPr lang="en-GB" sz="500" b="1" dirty="0" smtClean="0">
              <a:solidFill>
                <a:schemeClr val="tx1">
                  <a:lumMod val="85000"/>
                  <a:lumOff val="15000"/>
                </a:schemeClr>
              </a:solidFill>
              <a:latin typeface="Helvetica" panose="020B0604020202020204" pitchFamily="34" charset="0"/>
              <a:cs typeface="Helvetica" panose="020B0604020202020204" pitchFamily="34" charset="0"/>
            </a:endParaRPr>
          </a:p>
          <a:p>
            <a:pPr algn="ctr"/>
            <a:endParaRPr lang="en-GB" sz="500" b="1" dirty="0" smtClean="0">
              <a:solidFill>
                <a:schemeClr val="tx1">
                  <a:lumMod val="85000"/>
                  <a:lumOff val="15000"/>
                </a:schemeClr>
              </a:solidFill>
              <a:latin typeface="Helvetica" panose="020B0604020202020204" pitchFamily="34" charset="0"/>
              <a:cs typeface="Helvetica" panose="020B0604020202020204" pitchFamily="34" charset="0"/>
            </a:endParaRPr>
          </a:p>
          <a:p>
            <a:pPr algn="ctr"/>
            <a:endParaRPr lang="en-GB" sz="500" b="1" dirty="0" smtClean="0">
              <a:solidFill>
                <a:schemeClr val="tx1">
                  <a:lumMod val="85000"/>
                  <a:lumOff val="15000"/>
                </a:schemeClr>
              </a:solidFill>
              <a:latin typeface="Helvetica" panose="020B0604020202020204" pitchFamily="34" charset="0"/>
              <a:cs typeface="Helvetica" panose="020B0604020202020204" pitchFamily="34" charset="0"/>
            </a:endParaRPr>
          </a:p>
          <a:p>
            <a:pPr algn="ctr"/>
            <a:r>
              <a:rPr lang="en-GB" sz="500" b="1" dirty="0">
                <a:solidFill>
                  <a:schemeClr val="tx1">
                    <a:lumMod val="85000"/>
                    <a:lumOff val="15000"/>
                  </a:schemeClr>
                </a:solidFill>
                <a:latin typeface="Helvetica" panose="020B0604020202020204" pitchFamily="34" charset="0"/>
                <a:cs typeface="Helvetica" panose="020B0604020202020204" pitchFamily="34" charset="0"/>
              </a:rPr>
              <a:t>≥ </a:t>
            </a:r>
            <a:r>
              <a:rPr lang="en-GB" sz="500" b="1" dirty="0" smtClean="0">
                <a:solidFill>
                  <a:schemeClr val="tx1">
                    <a:lumMod val="85000"/>
                    <a:lumOff val="15000"/>
                  </a:schemeClr>
                </a:solidFill>
                <a:latin typeface="Helvetica" panose="020B0604020202020204" pitchFamily="34" charset="0"/>
                <a:cs typeface="Helvetica" panose="020B0604020202020204" pitchFamily="34" charset="0"/>
              </a:rPr>
              <a:t>50%</a:t>
            </a:r>
          </a:p>
          <a:p>
            <a:pPr algn="ctr"/>
            <a:endParaRPr lang="en-GB" sz="500" b="1" dirty="0" smtClean="0">
              <a:solidFill>
                <a:schemeClr val="tx1">
                  <a:lumMod val="85000"/>
                  <a:lumOff val="15000"/>
                </a:schemeClr>
              </a:solidFill>
              <a:latin typeface="Helvetica" panose="020B0604020202020204" pitchFamily="34" charset="0"/>
              <a:cs typeface="Helvetica" panose="020B0604020202020204" pitchFamily="34" charset="0"/>
            </a:endParaRPr>
          </a:p>
          <a:p>
            <a:pPr algn="ctr"/>
            <a:endParaRPr lang="en-GB" sz="500" b="1" dirty="0" smtClean="0">
              <a:solidFill>
                <a:schemeClr val="tx1">
                  <a:lumMod val="85000"/>
                  <a:lumOff val="15000"/>
                </a:schemeClr>
              </a:solidFill>
              <a:latin typeface="Helvetica" panose="020B0604020202020204" pitchFamily="34" charset="0"/>
              <a:cs typeface="Helvetica" panose="020B0604020202020204" pitchFamily="34" charset="0"/>
            </a:endParaRPr>
          </a:p>
          <a:p>
            <a:pPr algn="ctr"/>
            <a:endParaRPr lang="en-GB" sz="500" b="1" dirty="0">
              <a:solidFill>
                <a:schemeClr val="tx1">
                  <a:lumMod val="85000"/>
                  <a:lumOff val="15000"/>
                </a:schemeClr>
              </a:solidFill>
              <a:latin typeface="Helvetica" panose="020B0604020202020204" pitchFamily="34" charset="0"/>
              <a:cs typeface="Helvetica" panose="020B0604020202020204" pitchFamily="34" charset="0"/>
            </a:endParaRPr>
          </a:p>
          <a:p>
            <a:pPr algn="ctr"/>
            <a:r>
              <a:rPr lang="en-GB" sz="500" b="1" dirty="0">
                <a:solidFill>
                  <a:schemeClr val="tx1">
                    <a:lumMod val="85000"/>
                    <a:lumOff val="15000"/>
                  </a:schemeClr>
                </a:solidFill>
                <a:latin typeface="Helvetica" panose="020B0604020202020204" pitchFamily="34" charset="0"/>
                <a:cs typeface="Helvetica" panose="020B0604020202020204" pitchFamily="34" charset="0"/>
              </a:rPr>
              <a:t>≥ </a:t>
            </a:r>
            <a:r>
              <a:rPr lang="en-GB" sz="500" b="1" dirty="0" smtClean="0">
                <a:solidFill>
                  <a:schemeClr val="tx1">
                    <a:lumMod val="85000"/>
                    <a:lumOff val="15000"/>
                  </a:schemeClr>
                </a:solidFill>
                <a:latin typeface="Helvetica" panose="020B0604020202020204" pitchFamily="34" charset="0"/>
                <a:cs typeface="Helvetica" panose="020B0604020202020204" pitchFamily="34" charset="0"/>
              </a:rPr>
              <a:t>75%</a:t>
            </a:r>
          </a:p>
          <a:p>
            <a:pPr algn="ctr"/>
            <a:endParaRPr lang="en-GB" sz="500" b="1" dirty="0" smtClean="0">
              <a:solidFill>
                <a:schemeClr val="tx1">
                  <a:lumMod val="85000"/>
                  <a:lumOff val="15000"/>
                </a:schemeClr>
              </a:solidFill>
              <a:latin typeface="Helvetica" panose="020B0604020202020204" pitchFamily="34" charset="0"/>
              <a:cs typeface="Helvetica" panose="020B0604020202020204" pitchFamily="34" charset="0"/>
            </a:endParaRPr>
          </a:p>
          <a:p>
            <a:pPr algn="ctr"/>
            <a:endParaRPr lang="en-GB" sz="500" b="1" dirty="0" smtClean="0">
              <a:solidFill>
                <a:schemeClr val="tx1">
                  <a:lumMod val="85000"/>
                  <a:lumOff val="15000"/>
                </a:schemeClr>
              </a:solidFill>
              <a:latin typeface="Helvetica" panose="020B0604020202020204" pitchFamily="34" charset="0"/>
              <a:cs typeface="Helvetica" panose="020B0604020202020204" pitchFamily="34" charset="0"/>
            </a:endParaRPr>
          </a:p>
          <a:p>
            <a:pPr algn="ctr"/>
            <a:endParaRPr lang="en-GB" sz="500" b="1" dirty="0">
              <a:solidFill>
                <a:schemeClr val="tx1">
                  <a:lumMod val="85000"/>
                  <a:lumOff val="15000"/>
                </a:schemeClr>
              </a:solidFill>
              <a:latin typeface="Helvetica" panose="020B0604020202020204" pitchFamily="34" charset="0"/>
              <a:cs typeface="Helvetica" panose="020B0604020202020204" pitchFamily="34" charset="0"/>
            </a:endParaRPr>
          </a:p>
          <a:p>
            <a:pPr algn="ctr"/>
            <a:r>
              <a:rPr lang="en-GB" sz="500" b="1" dirty="0" smtClean="0">
                <a:solidFill>
                  <a:schemeClr val="tx1">
                    <a:lumMod val="85000"/>
                    <a:lumOff val="15000"/>
                  </a:schemeClr>
                </a:solidFill>
                <a:latin typeface="Helvetica" panose="020B0604020202020204" pitchFamily="34" charset="0"/>
                <a:cs typeface="Helvetica" panose="020B0604020202020204" pitchFamily="34" charset="0"/>
              </a:rPr>
              <a:t>100%</a:t>
            </a:r>
            <a:endParaRPr lang="en-GB" sz="500" b="1" dirty="0">
              <a:solidFill>
                <a:schemeClr val="tx1">
                  <a:lumMod val="85000"/>
                  <a:lumOff val="15000"/>
                </a:schemeClr>
              </a:solidFill>
              <a:latin typeface="Helvetica" panose="020B0604020202020204" pitchFamily="34" charset="0"/>
              <a:cs typeface="Helvetica" panose="020B0604020202020204" pitchFamily="34" charset="0"/>
            </a:endParaRPr>
          </a:p>
          <a:p>
            <a:pPr algn="ctr"/>
            <a:endParaRPr lang="en-GB" sz="500" b="1" dirty="0">
              <a:solidFill>
                <a:schemeClr val="tx1">
                  <a:lumMod val="85000"/>
                  <a:lumOff val="15000"/>
                </a:schemeClr>
              </a:solidFill>
              <a:latin typeface="Helvetica" panose="020B0604020202020204" pitchFamily="34" charset="0"/>
              <a:cs typeface="Helvetica" panose="020B0604020202020204" pitchFamily="34" charset="0"/>
            </a:endParaRPr>
          </a:p>
        </p:txBody>
      </p:sp>
      <p:sp>
        <p:nvSpPr>
          <p:cNvPr id="30" name="TextBox 29"/>
          <p:cNvSpPr txBox="1"/>
          <p:nvPr/>
        </p:nvSpPr>
        <p:spPr>
          <a:xfrm>
            <a:off x="4956531" y="585457"/>
            <a:ext cx="308098" cy="1554272"/>
          </a:xfrm>
          <a:prstGeom prst="rect">
            <a:avLst/>
          </a:prstGeom>
          <a:noFill/>
        </p:spPr>
        <p:txBody>
          <a:bodyPr wrap="none" rtlCol="0">
            <a:spAutoFit/>
          </a:bodyPr>
          <a:lstStyle/>
          <a:p>
            <a:pPr algn="ctr"/>
            <a:r>
              <a:rPr lang="en-GB" sz="500" b="1" dirty="0" smtClean="0">
                <a:solidFill>
                  <a:schemeClr val="tx1">
                    <a:lumMod val="85000"/>
                    <a:lumOff val="15000"/>
                  </a:schemeClr>
                </a:solidFill>
                <a:latin typeface="Helvetica" panose="020B0604020202020204" pitchFamily="34" charset="0"/>
                <a:cs typeface="Helvetica" panose="020B0604020202020204" pitchFamily="34" charset="0"/>
              </a:rPr>
              <a:t>0</a:t>
            </a:r>
          </a:p>
          <a:p>
            <a:pPr algn="ctr"/>
            <a:r>
              <a:rPr lang="en-GB" sz="500" b="1" dirty="0" smtClean="0">
                <a:solidFill>
                  <a:schemeClr val="tx1">
                    <a:lumMod val="85000"/>
                    <a:lumOff val="15000"/>
                  </a:schemeClr>
                </a:solidFill>
                <a:latin typeface="Helvetica" panose="020B0604020202020204" pitchFamily="34" charset="0"/>
                <a:cs typeface="Helvetica" panose="020B0604020202020204" pitchFamily="34" charset="0"/>
              </a:rPr>
              <a:t>(0)</a:t>
            </a:r>
          </a:p>
          <a:p>
            <a:pPr algn="ctr"/>
            <a:endParaRPr lang="en-GB" sz="500" b="1" dirty="0" smtClean="0">
              <a:solidFill>
                <a:schemeClr val="tx1">
                  <a:lumMod val="85000"/>
                  <a:lumOff val="15000"/>
                </a:schemeClr>
              </a:solidFill>
              <a:latin typeface="Helvetica" panose="020B0604020202020204" pitchFamily="34" charset="0"/>
              <a:cs typeface="Helvetica" panose="020B0604020202020204" pitchFamily="34" charset="0"/>
            </a:endParaRPr>
          </a:p>
          <a:p>
            <a:pPr algn="ctr"/>
            <a:endParaRPr lang="en-GB" sz="500" b="1" dirty="0">
              <a:solidFill>
                <a:schemeClr val="tx1">
                  <a:lumMod val="85000"/>
                  <a:lumOff val="15000"/>
                </a:schemeClr>
              </a:solidFill>
              <a:latin typeface="Helvetica" panose="020B0604020202020204" pitchFamily="34" charset="0"/>
              <a:cs typeface="Helvetica" panose="020B0604020202020204" pitchFamily="34" charset="0"/>
            </a:endParaRPr>
          </a:p>
          <a:p>
            <a:pPr algn="ctr"/>
            <a:r>
              <a:rPr lang="en-GB" sz="500" b="1" dirty="0" smtClean="0">
                <a:solidFill>
                  <a:schemeClr val="tx1">
                    <a:lumMod val="85000"/>
                    <a:lumOff val="15000"/>
                  </a:schemeClr>
                </a:solidFill>
                <a:latin typeface="Helvetica" panose="020B0604020202020204" pitchFamily="34" charset="0"/>
                <a:cs typeface="Helvetica" panose="020B0604020202020204" pitchFamily="34" charset="0"/>
              </a:rPr>
              <a:t>1 </a:t>
            </a:r>
          </a:p>
          <a:p>
            <a:pPr algn="ctr"/>
            <a:r>
              <a:rPr lang="en-GB" sz="500" b="1" dirty="0" smtClean="0">
                <a:solidFill>
                  <a:schemeClr val="tx1">
                    <a:lumMod val="85000"/>
                    <a:lumOff val="15000"/>
                  </a:schemeClr>
                </a:solidFill>
                <a:latin typeface="Helvetica" panose="020B0604020202020204" pitchFamily="34" charset="0"/>
                <a:cs typeface="Helvetica" panose="020B0604020202020204" pitchFamily="34" charset="0"/>
              </a:rPr>
              <a:t>(0)</a:t>
            </a:r>
          </a:p>
          <a:p>
            <a:pPr algn="ctr"/>
            <a:endParaRPr lang="en-GB" sz="500" b="1" dirty="0" smtClean="0">
              <a:solidFill>
                <a:schemeClr val="tx1">
                  <a:lumMod val="85000"/>
                  <a:lumOff val="15000"/>
                </a:schemeClr>
              </a:solidFill>
              <a:latin typeface="Helvetica" panose="020B0604020202020204" pitchFamily="34" charset="0"/>
              <a:cs typeface="Helvetica" panose="020B0604020202020204" pitchFamily="34" charset="0"/>
            </a:endParaRPr>
          </a:p>
          <a:p>
            <a:pPr algn="ctr"/>
            <a:endParaRPr lang="en-GB" sz="500" b="1" dirty="0" smtClean="0">
              <a:solidFill>
                <a:schemeClr val="tx1">
                  <a:lumMod val="85000"/>
                  <a:lumOff val="15000"/>
                </a:schemeClr>
              </a:solidFill>
              <a:latin typeface="Helvetica" panose="020B0604020202020204" pitchFamily="34" charset="0"/>
              <a:cs typeface="Helvetica" panose="020B0604020202020204" pitchFamily="34" charset="0"/>
            </a:endParaRPr>
          </a:p>
          <a:p>
            <a:pPr algn="ctr"/>
            <a:r>
              <a:rPr lang="en-GB" sz="500" b="1" dirty="0" smtClean="0">
                <a:solidFill>
                  <a:schemeClr val="tx1">
                    <a:lumMod val="85000"/>
                    <a:lumOff val="15000"/>
                  </a:schemeClr>
                </a:solidFill>
                <a:latin typeface="Helvetica" panose="020B0604020202020204" pitchFamily="34" charset="0"/>
                <a:cs typeface="Helvetica" panose="020B0604020202020204" pitchFamily="34" charset="0"/>
              </a:rPr>
              <a:t>200 </a:t>
            </a:r>
          </a:p>
          <a:p>
            <a:pPr algn="ctr"/>
            <a:r>
              <a:rPr lang="en-GB" sz="500" b="1" dirty="0" smtClean="0">
                <a:solidFill>
                  <a:schemeClr val="tx1">
                    <a:lumMod val="85000"/>
                    <a:lumOff val="15000"/>
                  </a:schemeClr>
                </a:solidFill>
                <a:latin typeface="Helvetica" panose="020B0604020202020204" pitchFamily="34" charset="0"/>
                <a:cs typeface="Helvetica" panose="020B0604020202020204" pitchFamily="34" charset="0"/>
              </a:rPr>
              <a:t>(48)</a:t>
            </a:r>
          </a:p>
          <a:p>
            <a:pPr algn="ctr"/>
            <a:endParaRPr lang="en-GB" sz="500" b="1" dirty="0" smtClean="0">
              <a:solidFill>
                <a:schemeClr val="tx1">
                  <a:lumMod val="85000"/>
                  <a:lumOff val="15000"/>
                </a:schemeClr>
              </a:solidFill>
              <a:latin typeface="Helvetica" panose="020B0604020202020204" pitchFamily="34" charset="0"/>
              <a:cs typeface="Helvetica" panose="020B0604020202020204" pitchFamily="34" charset="0"/>
            </a:endParaRPr>
          </a:p>
          <a:p>
            <a:pPr algn="ctr"/>
            <a:endParaRPr lang="en-GB" sz="500" b="1" dirty="0">
              <a:solidFill>
                <a:schemeClr val="tx1">
                  <a:lumMod val="85000"/>
                  <a:lumOff val="15000"/>
                </a:schemeClr>
              </a:solidFill>
              <a:latin typeface="Helvetica" panose="020B0604020202020204" pitchFamily="34" charset="0"/>
              <a:cs typeface="Helvetica" panose="020B0604020202020204" pitchFamily="34" charset="0"/>
            </a:endParaRPr>
          </a:p>
          <a:p>
            <a:pPr algn="ctr"/>
            <a:r>
              <a:rPr lang="en-GB" sz="500" b="1" dirty="0" smtClean="0">
                <a:solidFill>
                  <a:schemeClr val="tx1">
                    <a:lumMod val="85000"/>
                    <a:lumOff val="15000"/>
                  </a:schemeClr>
                </a:solidFill>
                <a:latin typeface="Helvetica" panose="020B0604020202020204" pitchFamily="34" charset="0"/>
                <a:cs typeface="Helvetica" panose="020B0604020202020204" pitchFamily="34" charset="0"/>
              </a:rPr>
              <a:t>149 </a:t>
            </a:r>
          </a:p>
          <a:p>
            <a:pPr algn="ctr"/>
            <a:r>
              <a:rPr lang="en-GB" sz="500" b="1" dirty="0" smtClean="0">
                <a:solidFill>
                  <a:schemeClr val="tx1">
                    <a:lumMod val="85000"/>
                    <a:lumOff val="15000"/>
                  </a:schemeClr>
                </a:solidFill>
                <a:latin typeface="Helvetica" panose="020B0604020202020204" pitchFamily="34" charset="0"/>
                <a:cs typeface="Helvetica" panose="020B0604020202020204" pitchFamily="34" charset="0"/>
              </a:rPr>
              <a:t>(28)</a:t>
            </a:r>
          </a:p>
          <a:p>
            <a:pPr algn="ctr"/>
            <a:endParaRPr lang="en-GB" sz="500" b="1" dirty="0" smtClean="0">
              <a:solidFill>
                <a:schemeClr val="tx1">
                  <a:lumMod val="85000"/>
                  <a:lumOff val="15000"/>
                </a:schemeClr>
              </a:solidFill>
              <a:latin typeface="Helvetica" panose="020B0604020202020204" pitchFamily="34" charset="0"/>
              <a:cs typeface="Helvetica" panose="020B0604020202020204" pitchFamily="34" charset="0"/>
            </a:endParaRPr>
          </a:p>
          <a:p>
            <a:pPr algn="ctr"/>
            <a:endParaRPr lang="en-GB" sz="500" b="1" dirty="0">
              <a:solidFill>
                <a:schemeClr val="tx1">
                  <a:lumMod val="85000"/>
                  <a:lumOff val="15000"/>
                </a:schemeClr>
              </a:solidFill>
              <a:latin typeface="Helvetica" panose="020B0604020202020204" pitchFamily="34" charset="0"/>
              <a:cs typeface="Helvetica" panose="020B0604020202020204" pitchFamily="34" charset="0"/>
            </a:endParaRPr>
          </a:p>
          <a:p>
            <a:pPr algn="ctr"/>
            <a:r>
              <a:rPr lang="en-GB" sz="500" b="1" dirty="0" smtClean="0">
                <a:solidFill>
                  <a:schemeClr val="tx1">
                    <a:lumMod val="85000"/>
                    <a:lumOff val="15000"/>
                  </a:schemeClr>
                </a:solidFill>
                <a:latin typeface="Helvetica" panose="020B0604020202020204" pitchFamily="34" charset="0"/>
                <a:cs typeface="Helvetica" panose="020B0604020202020204" pitchFamily="34" charset="0"/>
              </a:rPr>
              <a:t>66 </a:t>
            </a:r>
          </a:p>
          <a:p>
            <a:pPr algn="ctr"/>
            <a:r>
              <a:rPr lang="en-GB" sz="500" b="1" dirty="0" smtClean="0">
                <a:solidFill>
                  <a:schemeClr val="tx1">
                    <a:lumMod val="85000"/>
                    <a:lumOff val="15000"/>
                  </a:schemeClr>
                </a:solidFill>
                <a:latin typeface="Helvetica" panose="020B0604020202020204" pitchFamily="34" charset="0"/>
                <a:cs typeface="Helvetica" panose="020B0604020202020204" pitchFamily="34" charset="0"/>
              </a:rPr>
              <a:t>(10)</a:t>
            </a:r>
            <a:endParaRPr lang="en-GB" sz="500" b="1" dirty="0">
              <a:solidFill>
                <a:schemeClr val="tx1">
                  <a:lumMod val="85000"/>
                  <a:lumOff val="15000"/>
                </a:schemeClr>
              </a:solidFill>
              <a:latin typeface="Helvetica" panose="020B0604020202020204" pitchFamily="34" charset="0"/>
              <a:cs typeface="Helvetica" panose="020B0604020202020204" pitchFamily="34" charset="0"/>
            </a:endParaRPr>
          </a:p>
          <a:p>
            <a:pPr algn="ctr"/>
            <a:endParaRPr lang="en-GB" sz="500" b="1" dirty="0">
              <a:solidFill>
                <a:schemeClr val="tx1">
                  <a:lumMod val="85000"/>
                  <a:lumOff val="15000"/>
                </a:schemeClr>
              </a:solidFill>
              <a:latin typeface="Helvetica" panose="020B0604020202020204" pitchFamily="34" charset="0"/>
              <a:cs typeface="Helvetica" panose="020B0604020202020204" pitchFamily="34" charset="0"/>
            </a:endParaRPr>
          </a:p>
        </p:txBody>
      </p:sp>
      <p:sp>
        <p:nvSpPr>
          <p:cNvPr id="32" name="TextBox 31"/>
          <p:cNvSpPr txBox="1"/>
          <p:nvPr/>
        </p:nvSpPr>
        <p:spPr>
          <a:xfrm>
            <a:off x="5240681" y="585457"/>
            <a:ext cx="385042" cy="1554272"/>
          </a:xfrm>
          <a:prstGeom prst="rect">
            <a:avLst/>
          </a:prstGeom>
          <a:noFill/>
        </p:spPr>
        <p:txBody>
          <a:bodyPr wrap="none" rtlCol="0">
            <a:spAutoFit/>
          </a:bodyPr>
          <a:lstStyle/>
          <a:p>
            <a:pPr algn="ctr"/>
            <a:r>
              <a:rPr lang="en-GB" sz="500" b="1" dirty="0" smtClean="0">
                <a:solidFill>
                  <a:schemeClr val="tx1">
                    <a:lumMod val="85000"/>
                    <a:lumOff val="15000"/>
                  </a:schemeClr>
                </a:solidFill>
                <a:latin typeface="Helvetica" panose="020B0604020202020204" pitchFamily="34" charset="0"/>
                <a:cs typeface="Helvetica" panose="020B0604020202020204" pitchFamily="34" charset="0"/>
              </a:rPr>
              <a:t>0 </a:t>
            </a:r>
          </a:p>
          <a:p>
            <a:pPr algn="ctr"/>
            <a:r>
              <a:rPr lang="en-GB" sz="500" b="1" dirty="0" smtClean="0">
                <a:solidFill>
                  <a:schemeClr val="tx1">
                    <a:lumMod val="85000"/>
                    <a:lumOff val="15000"/>
                  </a:schemeClr>
                </a:solidFill>
                <a:latin typeface="Helvetica" panose="020B0604020202020204" pitchFamily="34" charset="0"/>
                <a:cs typeface="Helvetica" panose="020B0604020202020204" pitchFamily="34" charset="0"/>
              </a:rPr>
              <a:t>(0)</a:t>
            </a:r>
          </a:p>
          <a:p>
            <a:pPr algn="ctr"/>
            <a:endParaRPr lang="en-GB" sz="500" b="1" dirty="0" smtClean="0">
              <a:solidFill>
                <a:schemeClr val="tx1">
                  <a:lumMod val="85000"/>
                  <a:lumOff val="15000"/>
                </a:schemeClr>
              </a:solidFill>
              <a:latin typeface="Helvetica" panose="020B0604020202020204" pitchFamily="34" charset="0"/>
              <a:cs typeface="Helvetica" panose="020B0604020202020204" pitchFamily="34" charset="0"/>
            </a:endParaRPr>
          </a:p>
          <a:p>
            <a:pPr algn="ctr"/>
            <a:endParaRPr lang="en-GB" sz="500" b="1" dirty="0">
              <a:solidFill>
                <a:schemeClr val="tx1">
                  <a:lumMod val="85000"/>
                  <a:lumOff val="15000"/>
                </a:schemeClr>
              </a:solidFill>
              <a:latin typeface="Helvetica" panose="020B0604020202020204" pitchFamily="34" charset="0"/>
              <a:cs typeface="Helvetica" panose="020B0604020202020204" pitchFamily="34" charset="0"/>
            </a:endParaRPr>
          </a:p>
          <a:p>
            <a:pPr algn="ctr"/>
            <a:r>
              <a:rPr lang="en-GB" sz="500" b="1" dirty="0" smtClean="0">
                <a:solidFill>
                  <a:schemeClr val="tx1">
                    <a:lumMod val="85000"/>
                    <a:lumOff val="15000"/>
                  </a:schemeClr>
                </a:solidFill>
                <a:latin typeface="Helvetica" panose="020B0604020202020204" pitchFamily="34" charset="0"/>
                <a:cs typeface="Helvetica" panose="020B0604020202020204" pitchFamily="34" charset="0"/>
              </a:rPr>
              <a:t>0.50 </a:t>
            </a:r>
          </a:p>
          <a:p>
            <a:pPr algn="ctr"/>
            <a:r>
              <a:rPr lang="en-GB" sz="500" b="1" dirty="0" smtClean="0">
                <a:solidFill>
                  <a:schemeClr val="tx1">
                    <a:lumMod val="85000"/>
                    <a:lumOff val="15000"/>
                  </a:schemeClr>
                </a:solidFill>
                <a:latin typeface="Helvetica" panose="020B0604020202020204" pitchFamily="34" charset="0"/>
                <a:cs typeface="Helvetica" panose="020B0604020202020204" pitchFamily="34" charset="0"/>
              </a:rPr>
              <a:t>(0)</a:t>
            </a:r>
          </a:p>
          <a:p>
            <a:pPr algn="ctr"/>
            <a:endParaRPr lang="en-GB" sz="500" b="1" dirty="0" smtClean="0">
              <a:solidFill>
                <a:schemeClr val="tx1">
                  <a:lumMod val="85000"/>
                  <a:lumOff val="15000"/>
                </a:schemeClr>
              </a:solidFill>
              <a:latin typeface="Helvetica" panose="020B0604020202020204" pitchFamily="34" charset="0"/>
              <a:cs typeface="Helvetica" panose="020B0604020202020204" pitchFamily="34" charset="0"/>
            </a:endParaRPr>
          </a:p>
          <a:p>
            <a:pPr algn="ctr"/>
            <a:endParaRPr lang="en-GB" sz="500" b="1" dirty="0" smtClean="0">
              <a:solidFill>
                <a:schemeClr val="tx1">
                  <a:lumMod val="85000"/>
                  <a:lumOff val="15000"/>
                </a:schemeClr>
              </a:solidFill>
              <a:latin typeface="Helvetica" panose="020B0604020202020204" pitchFamily="34" charset="0"/>
              <a:cs typeface="Helvetica" panose="020B0604020202020204" pitchFamily="34" charset="0"/>
            </a:endParaRPr>
          </a:p>
          <a:p>
            <a:pPr algn="ctr"/>
            <a:r>
              <a:rPr lang="en-GB" sz="500" b="1" dirty="0" smtClean="0">
                <a:solidFill>
                  <a:schemeClr val="tx1">
                    <a:lumMod val="85000"/>
                    <a:lumOff val="15000"/>
                  </a:schemeClr>
                </a:solidFill>
                <a:latin typeface="Helvetica" panose="020B0604020202020204" pitchFamily="34" charset="0"/>
                <a:cs typeface="Helvetica" panose="020B0604020202020204" pitchFamily="34" charset="0"/>
              </a:rPr>
              <a:t>99.50 </a:t>
            </a:r>
          </a:p>
          <a:p>
            <a:pPr algn="ctr"/>
            <a:r>
              <a:rPr lang="en-GB" sz="500" b="1" dirty="0" smtClean="0">
                <a:solidFill>
                  <a:schemeClr val="tx1">
                    <a:lumMod val="85000"/>
                    <a:lumOff val="15000"/>
                  </a:schemeClr>
                </a:solidFill>
                <a:latin typeface="Helvetica" panose="020B0604020202020204" pitchFamily="34" charset="0"/>
                <a:cs typeface="Helvetica" panose="020B0604020202020204" pitchFamily="34" charset="0"/>
              </a:rPr>
              <a:t>(100)</a:t>
            </a:r>
          </a:p>
          <a:p>
            <a:pPr algn="ctr"/>
            <a:endParaRPr lang="en-GB" sz="500" b="1" dirty="0" smtClean="0">
              <a:solidFill>
                <a:schemeClr val="tx1">
                  <a:lumMod val="85000"/>
                  <a:lumOff val="15000"/>
                </a:schemeClr>
              </a:solidFill>
              <a:latin typeface="Helvetica" panose="020B0604020202020204" pitchFamily="34" charset="0"/>
              <a:cs typeface="Helvetica" panose="020B0604020202020204" pitchFamily="34" charset="0"/>
            </a:endParaRPr>
          </a:p>
          <a:p>
            <a:pPr algn="ctr"/>
            <a:endParaRPr lang="en-GB" sz="500" b="1" dirty="0">
              <a:solidFill>
                <a:schemeClr val="tx1">
                  <a:lumMod val="85000"/>
                  <a:lumOff val="15000"/>
                </a:schemeClr>
              </a:solidFill>
              <a:latin typeface="Helvetica" panose="020B0604020202020204" pitchFamily="34" charset="0"/>
              <a:cs typeface="Helvetica" panose="020B0604020202020204" pitchFamily="34" charset="0"/>
            </a:endParaRPr>
          </a:p>
          <a:p>
            <a:pPr algn="ctr"/>
            <a:r>
              <a:rPr lang="en-GB" sz="500" b="1" dirty="0" smtClean="0">
                <a:solidFill>
                  <a:schemeClr val="tx1">
                    <a:lumMod val="85000"/>
                    <a:lumOff val="15000"/>
                  </a:schemeClr>
                </a:solidFill>
                <a:latin typeface="Helvetica" panose="020B0604020202020204" pitchFamily="34" charset="0"/>
                <a:cs typeface="Helvetica" panose="020B0604020202020204" pitchFamily="34" charset="0"/>
              </a:rPr>
              <a:t>74.13 </a:t>
            </a:r>
          </a:p>
          <a:p>
            <a:pPr algn="ctr"/>
            <a:r>
              <a:rPr lang="en-GB" sz="500" b="1" dirty="0" smtClean="0">
                <a:solidFill>
                  <a:schemeClr val="tx1">
                    <a:lumMod val="85000"/>
                    <a:lumOff val="15000"/>
                  </a:schemeClr>
                </a:solidFill>
                <a:latin typeface="Helvetica" panose="020B0604020202020204" pitchFamily="34" charset="0"/>
                <a:cs typeface="Helvetica" panose="020B0604020202020204" pitchFamily="34" charset="0"/>
              </a:rPr>
              <a:t>(58.33)</a:t>
            </a:r>
          </a:p>
          <a:p>
            <a:pPr algn="ctr"/>
            <a:endParaRPr lang="en-GB" sz="500" b="1" dirty="0" smtClean="0">
              <a:solidFill>
                <a:schemeClr val="tx1">
                  <a:lumMod val="85000"/>
                  <a:lumOff val="15000"/>
                </a:schemeClr>
              </a:solidFill>
              <a:latin typeface="Helvetica" panose="020B0604020202020204" pitchFamily="34" charset="0"/>
              <a:cs typeface="Helvetica" panose="020B0604020202020204" pitchFamily="34" charset="0"/>
            </a:endParaRPr>
          </a:p>
          <a:p>
            <a:pPr algn="ctr"/>
            <a:endParaRPr lang="en-GB" sz="500" b="1" dirty="0">
              <a:solidFill>
                <a:schemeClr val="tx1">
                  <a:lumMod val="85000"/>
                  <a:lumOff val="15000"/>
                </a:schemeClr>
              </a:solidFill>
              <a:latin typeface="Helvetica" panose="020B0604020202020204" pitchFamily="34" charset="0"/>
              <a:cs typeface="Helvetica" panose="020B0604020202020204" pitchFamily="34" charset="0"/>
            </a:endParaRPr>
          </a:p>
          <a:p>
            <a:pPr algn="ctr"/>
            <a:r>
              <a:rPr lang="en-GB" sz="500" b="1" dirty="0" smtClean="0">
                <a:solidFill>
                  <a:schemeClr val="tx1">
                    <a:lumMod val="85000"/>
                    <a:lumOff val="15000"/>
                  </a:schemeClr>
                </a:solidFill>
                <a:latin typeface="Helvetica" panose="020B0604020202020204" pitchFamily="34" charset="0"/>
                <a:cs typeface="Helvetica" panose="020B0604020202020204" pitchFamily="34" charset="0"/>
              </a:rPr>
              <a:t>32.84 </a:t>
            </a:r>
          </a:p>
          <a:p>
            <a:pPr algn="ctr"/>
            <a:r>
              <a:rPr lang="en-GB" sz="500" b="1" dirty="0" smtClean="0">
                <a:solidFill>
                  <a:schemeClr val="tx1">
                    <a:lumMod val="85000"/>
                    <a:lumOff val="15000"/>
                  </a:schemeClr>
                </a:solidFill>
                <a:latin typeface="Helvetica" panose="020B0604020202020204" pitchFamily="34" charset="0"/>
                <a:cs typeface="Helvetica" panose="020B0604020202020204" pitchFamily="34" charset="0"/>
              </a:rPr>
              <a:t>(20.83)</a:t>
            </a:r>
            <a:endParaRPr lang="en-GB" sz="500" b="1" dirty="0">
              <a:solidFill>
                <a:schemeClr val="tx1">
                  <a:lumMod val="85000"/>
                  <a:lumOff val="15000"/>
                </a:schemeClr>
              </a:solidFill>
              <a:latin typeface="Helvetica" panose="020B0604020202020204" pitchFamily="34" charset="0"/>
              <a:cs typeface="Helvetica" panose="020B0604020202020204" pitchFamily="34" charset="0"/>
            </a:endParaRPr>
          </a:p>
          <a:p>
            <a:pPr algn="ctr"/>
            <a:endParaRPr lang="en-GB" sz="500" b="1" dirty="0">
              <a:solidFill>
                <a:schemeClr val="tx1">
                  <a:lumMod val="85000"/>
                  <a:lumOff val="15000"/>
                </a:schemeClr>
              </a:solidFill>
              <a:latin typeface="Helvetica" panose="020B0604020202020204" pitchFamily="34" charset="0"/>
              <a:cs typeface="Helvetica" panose="020B0604020202020204" pitchFamily="34" charset="0"/>
            </a:endParaRPr>
          </a:p>
        </p:txBody>
      </p:sp>
      <p:sp>
        <p:nvSpPr>
          <p:cNvPr id="33" name="TextBox 32"/>
          <p:cNvSpPr txBox="1"/>
          <p:nvPr/>
        </p:nvSpPr>
        <p:spPr>
          <a:xfrm>
            <a:off x="5615997" y="585457"/>
            <a:ext cx="296876" cy="1477328"/>
          </a:xfrm>
          <a:prstGeom prst="rect">
            <a:avLst/>
          </a:prstGeom>
          <a:noFill/>
        </p:spPr>
        <p:txBody>
          <a:bodyPr wrap="none" rtlCol="0">
            <a:spAutoFit/>
          </a:bodyPr>
          <a:lstStyle/>
          <a:p>
            <a:pPr algn="ctr"/>
            <a:r>
              <a:rPr lang="en-GB" sz="500" b="1" dirty="0" smtClean="0">
                <a:solidFill>
                  <a:schemeClr val="tx1">
                    <a:lumMod val="85000"/>
                    <a:lumOff val="15000"/>
                  </a:schemeClr>
                </a:solidFill>
                <a:latin typeface="Helvetica" panose="020B0604020202020204" pitchFamily="34" charset="0"/>
                <a:cs typeface="Helvetica" panose="020B0604020202020204" pitchFamily="34" charset="0"/>
              </a:rPr>
              <a:t>0</a:t>
            </a:r>
          </a:p>
          <a:p>
            <a:pPr algn="ctr"/>
            <a:r>
              <a:rPr lang="en-GB" sz="500" b="1" dirty="0" smtClean="0">
                <a:solidFill>
                  <a:schemeClr val="tx1">
                    <a:lumMod val="85000"/>
                    <a:lumOff val="15000"/>
                  </a:schemeClr>
                </a:solidFill>
                <a:latin typeface="Helvetica" panose="020B0604020202020204" pitchFamily="34" charset="0"/>
                <a:cs typeface="Helvetica" panose="020B0604020202020204" pitchFamily="34" charset="0"/>
              </a:rPr>
              <a:t>(0)</a:t>
            </a:r>
          </a:p>
          <a:p>
            <a:pPr algn="ctr"/>
            <a:endParaRPr lang="en-GB" sz="500" b="1" dirty="0" smtClean="0">
              <a:solidFill>
                <a:schemeClr val="tx1">
                  <a:lumMod val="85000"/>
                  <a:lumOff val="15000"/>
                </a:schemeClr>
              </a:solidFill>
              <a:latin typeface="Helvetica" panose="020B0604020202020204" pitchFamily="34" charset="0"/>
              <a:cs typeface="Helvetica" panose="020B0604020202020204" pitchFamily="34" charset="0"/>
            </a:endParaRPr>
          </a:p>
          <a:p>
            <a:pPr algn="ctr"/>
            <a:endParaRPr lang="en-GB" sz="500" b="1" dirty="0">
              <a:solidFill>
                <a:schemeClr val="tx1">
                  <a:lumMod val="85000"/>
                  <a:lumOff val="15000"/>
                </a:schemeClr>
              </a:solidFill>
              <a:latin typeface="Helvetica" panose="020B0604020202020204" pitchFamily="34" charset="0"/>
              <a:cs typeface="Helvetica" panose="020B0604020202020204" pitchFamily="34" charset="0"/>
            </a:endParaRPr>
          </a:p>
          <a:p>
            <a:pPr algn="ctr"/>
            <a:r>
              <a:rPr lang="en-GB" sz="500" b="1" dirty="0" smtClean="0">
                <a:solidFill>
                  <a:schemeClr val="tx1">
                    <a:lumMod val="85000"/>
                    <a:lumOff val="15000"/>
                  </a:schemeClr>
                </a:solidFill>
                <a:latin typeface="Helvetica" panose="020B0604020202020204" pitchFamily="34" charset="0"/>
                <a:cs typeface="Helvetica" panose="020B0604020202020204" pitchFamily="34" charset="0"/>
              </a:rPr>
              <a:t>1</a:t>
            </a:r>
            <a:br>
              <a:rPr lang="en-GB" sz="500" b="1" dirty="0" smtClean="0">
                <a:solidFill>
                  <a:schemeClr val="tx1">
                    <a:lumMod val="85000"/>
                    <a:lumOff val="15000"/>
                  </a:schemeClr>
                </a:solidFill>
                <a:latin typeface="Helvetica" panose="020B0604020202020204" pitchFamily="34" charset="0"/>
                <a:cs typeface="Helvetica" panose="020B0604020202020204" pitchFamily="34" charset="0"/>
              </a:rPr>
            </a:br>
            <a:r>
              <a:rPr lang="en-GB" sz="500" b="1" dirty="0" smtClean="0">
                <a:solidFill>
                  <a:schemeClr val="tx1">
                    <a:lumMod val="85000"/>
                    <a:lumOff val="15000"/>
                  </a:schemeClr>
                </a:solidFill>
                <a:latin typeface="Helvetica" panose="020B0604020202020204" pitchFamily="34" charset="0"/>
                <a:cs typeface="Helvetica" panose="020B0604020202020204" pitchFamily="34" charset="0"/>
              </a:rPr>
              <a:t>(0)</a:t>
            </a:r>
          </a:p>
          <a:p>
            <a:pPr algn="ctr"/>
            <a:endParaRPr lang="en-GB" sz="500" b="1" dirty="0" smtClean="0">
              <a:solidFill>
                <a:schemeClr val="tx1">
                  <a:lumMod val="85000"/>
                  <a:lumOff val="15000"/>
                </a:schemeClr>
              </a:solidFill>
              <a:latin typeface="Helvetica" panose="020B0604020202020204" pitchFamily="34" charset="0"/>
              <a:cs typeface="Helvetica" panose="020B0604020202020204" pitchFamily="34" charset="0"/>
            </a:endParaRPr>
          </a:p>
          <a:p>
            <a:pPr algn="ctr"/>
            <a:endParaRPr lang="en-GB" sz="500" b="1" dirty="0" smtClean="0">
              <a:solidFill>
                <a:schemeClr val="tx1">
                  <a:lumMod val="85000"/>
                  <a:lumOff val="15000"/>
                </a:schemeClr>
              </a:solidFill>
              <a:latin typeface="Helvetica" panose="020B0604020202020204" pitchFamily="34" charset="0"/>
              <a:cs typeface="Helvetica" panose="020B0604020202020204" pitchFamily="34" charset="0"/>
            </a:endParaRPr>
          </a:p>
          <a:p>
            <a:pPr algn="ctr"/>
            <a:r>
              <a:rPr lang="en-GB" sz="500" b="1" dirty="0" smtClean="0">
                <a:solidFill>
                  <a:schemeClr val="tx1">
                    <a:lumMod val="85000"/>
                    <a:lumOff val="15000"/>
                  </a:schemeClr>
                </a:solidFill>
                <a:latin typeface="Helvetica" panose="020B0604020202020204" pitchFamily="34" charset="0"/>
                <a:cs typeface="Helvetica" panose="020B0604020202020204" pitchFamily="34" charset="0"/>
              </a:rPr>
              <a:t>46</a:t>
            </a:r>
          </a:p>
          <a:p>
            <a:pPr algn="ctr"/>
            <a:r>
              <a:rPr lang="en-GB" sz="500" b="1" dirty="0" smtClean="0">
                <a:solidFill>
                  <a:schemeClr val="tx1">
                    <a:lumMod val="85000"/>
                    <a:lumOff val="15000"/>
                  </a:schemeClr>
                </a:solidFill>
                <a:latin typeface="Helvetica" panose="020B0604020202020204" pitchFamily="34" charset="0"/>
                <a:cs typeface="Helvetica" panose="020B0604020202020204" pitchFamily="34" charset="0"/>
              </a:rPr>
              <a:t>(18)</a:t>
            </a:r>
          </a:p>
          <a:p>
            <a:pPr algn="ctr"/>
            <a:endParaRPr lang="en-GB" sz="500" b="1" dirty="0" smtClean="0">
              <a:solidFill>
                <a:schemeClr val="tx1">
                  <a:lumMod val="85000"/>
                  <a:lumOff val="15000"/>
                </a:schemeClr>
              </a:solidFill>
              <a:latin typeface="Helvetica" panose="020B0604020202020204" pitchFamily="34" charset="0"/>
              <a:cs typeface="Helvetica" panose="020B0604020202020204" pitchFamily="34" charset="0"/>
            </a:endParaRPr>
          </a:p>
          <a:p>
            <a:pPr algn="ctr"/>
            <a:endParaRPr lang="en-GB" sz="500" b="1" dirty="0">
              <a:solidFill>
                <a:schemeClr val="tx1">
                  <a:lumMod val="85000"/>
                  <a:lumOff val="15000"/>
                </a:schemeClr>
              </a:solidFill>
              <a:latin typeface="Helvetica" panose="020B0604020202020204" pitchFamily="34" charset="0"/>
              <a:cs typeface="Helvetica" panose="020B0604020202020204" pitchFamily="34" charset="0"/>
            </a:endParaRPr>
          </a:p>
          <a:p>
            <a:pPr algn="ctr"/>
            <a:r>
              <a:rPr lang="en-GB" sz="500" b="1" dirty="0" smtClean="0">
                <a:solidFill>
                  <a:schemeClr val="tx1">
                    <a:lumMod val="85000"/>
                    <a:lumOff val="15000"/>
                  </a:schemeClr>
                </a:solidFill>
                <a:latin typeface="Helvetica" panose="020B0604020202020204" pitchFamily="34" charset="0"/>
                <a:cs typeface="Helvetica" panose="020B0604020202020204" pitchFamily="34" charset="0"/>
              </a:rPr>
              <a:t>41</a:t>
            </a:r>
          </a:p>
          <a:p>
            <a:pPr algn="ctr"/>
            <a:r>
              <a:rPr lang="en-GB" sz="500" b="1" dirty="0" smtClean="0">
                <a:solidFill>
                  <a:schemeClr val="tx1">
                    <a:lumMod val="85000"/>
                    <a:lumOff val="15000"/>
                  </a:schemeClr>
                </a:solidFill>
                <a:latin typeface="Helvetica" panose="020B0604020202020204" pitchFamily="34" charset="0"/>
                <a:cs typeface="Helvetica" panose="020B0604020202020204" pitchFamily="34" charset="0"/>
              </a:rPr>
              <a:t>(14)</a:t>
            </a:r>
          </a:p>
          <a:p>
            <a:pPr algn="ctr"/>
            <a:endParaRPr lang="en-GB" sz="500" b="1" dirty="0" smtClean="0">
              <a:solidFill>
                <a:schemeClr val="tx1">
                  <a:lumMod val="85000"/>
                  <a:lumOff val="15000"/>
                </a:schemeClr>
              </a:solidFill>
              <a:latin typeface="Helvetica" panose="020B0604020202020204" pitchFamily="34" charset="0"/>
              <a:cs typeface="Helvetica" panose="020B0604020202020204" pitchFamily="34" charset="0"/>
            </a:endParaRPr>
          </a:p>
          <a:p>
            <a:pPr algn="ctr"/>
            <a:endParaRPr lang="en-GB" sz="500" b="1" dirty="0">
              <a:solidFill>
                <a:schemeClr val="tx1">
                  <a:lumMod val="85000"/>
                  <a:lumOff val="15000"/>
                </a:schemeClr>
              </a:solidFill>
              <a:latin typeface="Helvetica" panose="020B0604020202020204" pitchFamily="34" charset="0"/>
              <a:cs typeface="Helvetica" panose="020B0604020202020204" pitchFamily="34" charset="0"/>
            </a:endParaRPr>
          </a:p>
          <a:p>
            <a:pPr algn="ctr"/>
            <a:r>
              <a:rPr lang="en-GB" sz="500" b="1" dirty="0" smtClean="0">
                <a:solidFill>
                  <a:schemeClr val="tx1">
                    <a:lumMod val="85000"/>
                    <a:lumOff val="15000"/>
                  </a:schemeClr>
                </a:solidFill>
                <a:latin typeface="Helvetica" panose="020B0604020202020204" pitchFamily="34" charset="0"/>
                <a:cs typeface="Helvetica" panose="020B0604020202020204" pitchFamily="34" charset="0"/>
              </a:rPr>
              <a:t>30</a:t>
            </a:r>
            <a:endParaRPr lang="en-GB" sz="500" b="1" dirty="0">
              <a:solidFill>
                <a:schemeClr val="tx1">
                  <a:lumMod val="85000"/>
                  <a:lumOff val="15000"/>
                </a:schemeClr>
              </a:solidFill>
              <a:latin typeface="Helvetica" panose="020B0604020202020204" pitchFamily="34" charset="0"/>
              <a:cs typeface="Helvetica" panose="020B0604020202020204" pitchFamily="34" charset="0"/>
            </a:endParaRPr>
          </a:p>
          <a:p>
            <a:pPr algn="ctr"/>
            <a:r>
              <a:rPr lang="en-GB" sz="500" b="1" dirty="0" smtClean="0">
                <a:solidFill>
                  <a:schemeClr val="tx1">
                    <a:lumMod val="85000"/>
                    <a:lumOff val="15000"/>
                  </a:schemeClr>
                </a:solidFill>
                <a:latin typeface="Helvetica" panose="020B0604020202020204" pitchFamily="34" charset="0"/>
                <a:cs typeface="Helvetica" panose="020B0604020202020204" pitchFamily="34" charset="0"/>
              </a:rPr>
              <a:t>(7)</a:t>
            </a:r>
            <a:endParaRPr lang="en-GB" sz="500" b="1" dirty="0">
              <a:solidFill>
                <a:schemeClr val="tx1">
                  <a:lumMod val="85000"/>
                  <a:lumOff val="15000"/>
                </a:schemeClr>
              </a:solidFill>
              <a:latin typeface="Helvetica" panose="020B0604020202020204" pitchFamily="34" charset="0"/>
              <a:cs typeface="Helvetica" panose="020B0604020202020204" pitchFamily="34" charset="0"/>
            </a:endParaRPr>
          </a:p>
        </p:txBody>
      </p:sp>
      <p:sp>
        <p:nvSpPr>
          <p:cNvPr id="34" name="TextBox 33"/>
          <p:cNvSpPr txBox="1"/>
          <p:nvPr/>
        </p:nvSpPr>
        <p:spPr>
          <a:xfrm>
            <a:off x="6017775" y="585457"/>
            <a:ext cx="420308" cy="1477328"/>
          </a:xfrm>
          <a:prstGeom prst="rect">
            <a:avLst/>
          </a:prstGeom>
          <a:noFill/>
        </p:spPr>
        <p:txBody>
          <a:bodyPr wrap="none" rtlCol="0">
            <a:spAutoFit/>
          </a:bodyPr>
          <a:lstStyle/>
          <a:p>
            <a:pPr algn="ctr"/>
            <a:r>
              <a:rPr lang="en-GB" sz="500" b="1" dirty="0" smtClean="0">
                <a:solidFill>
                  <a:schemeClr val="tx1">
                    <a:lumMod val="85000"/>
                    <a:lumOff val="15000"/>
                  </a:schemeClr>
                </a:solidFill>
                <a:latin typeface="Helvetica" panose="020B0604020202020204" pitchFamily="34" charset="0"/>
                <a:cs typeface="Helvetica" panose="020B0604020202020204" pitchFamily="34" charset="0"/>
              </a:rPr>
              <a:t>0</a:t>
            </a:r>
          </a:p>
          <a:p>
            <a:pPr algn="ctr"/>
            <a:r>
              <a:rPr lang="en-GB" sz="500" b="1" dirty="0" smtClean="0">
                <a:solidFill>
                  <a:schemeClr val="tx1">
                    <a:lumMod val="85000"/>
                    <a:lumOff val="15000"/>
                  </a:schemeClr>
                </a:solidFill>
                <a:latin typeface="Helvetica" panose="020B0604020202020204" pitchFamily="34" charset="0"/>
                <a:cs typeface="Helvetica" panose="020B0604020202020204" pitchFamily="34" charset="0"/>
              </a:rPr>
              <a:t>(0)</a:t>
            </a:r>
          </a:p>
          <a:p>
            <a:pPr algn="ctr"/>
            <a:endParaRPr lang="en-GB" sz="500" b="1" dirty="0" smtClean="0">
              <a:solidFill>
                <a:schemeClr val="tx1">
                  <a:lumMod val="85000"/>
                  <a:lumOff val="15000"/>
                </a:schemeClr>
              </a:solidFill>
              <a:latin typeface="Helvetica" panose="020B0604020202020204" pitchFamily="34" charset="0"/>
              <a:cs typeface="Helvetica" panose="020B0604020202020204" pitchFamily="34" charset="0"/>
            </a:endParaRPr>
          </a:p>
          <a:p>
            <a:pPr algn="ctr"/>
            <a:endParaRPr lang="en-GB" sz="500" b="1" dirty="0">
              <a:solidFill>
                <a:schemeClr val="tx1">
                  <a:lumMod val="85000"/>
                  <a:lumOff val="15000"/>
                </a:schemeClr>
              </a:solidFill>
              <a:latin typeface="Helvetica" panose="020B0604020202020204" pitchFamily="34" charset="0"/>
              <a:cs typeface="Helvetica" panose="020B0604020202020204" pitchFamily="34" charset="0"/>
            </a:endParaRPr>
          </a:p>
          <a:p>
            <a:pPr algn="ctr"/>
            <a:r>
              <a:rPr lang="en-GB" sz="500" b="1" dirty="0" smtClean="0">
                <a:solidFill>
                  <a:schemeClr val="tx1">
                    <a:lumMod val="85000"/>
                    <a:lumOff val="15000"/>
                  </a:schemeClr>
                </a:solidFill>
                <a:latin typeface="Helvetica" panose="020B0604020202020204" pitchFamily="34" charset="0"/>
                <a:cs typeface="Helvetica" panose="020B0604020202020204" pitchFamily="34" charset="0"/>
              </a:rPr>
              <a:t>10,403</a:t>
            </a:r>
          </a:p>
          <a:p>
            <a:pPr algn="ctr"/>
            <a:r>
              <a:rPr lang="en-GB" sz="500" b="1" dirty="0" smtClean="0">
                <a:solidFill>
                  <a:schemeClr val="tx1">
                    <a:lumMod val="85000"/>
                    <a:lumOff val="15000"/>
                  </a:schemeClr>
                </a:solidFill>
                <a:latin typeface="Helvetica" panose="020B0604020202020204" pitchFamily="34" charset="0"/>
                <a:cs typeface="Helvetica" panose="020B0604020202020204" pitchFamily="34" charset="0"/>
              </a:rPr>
              <a:t>(0)</a:t>
            </a:r>
          </a:p>
          <a:p>
            <a:pPr algn="ctr"/>
            <a:endParaRPr lang="en-GB" sz="500" b="1" dirty="0" smtClean="0">
              <a:solidFill>
                <a:schemeClr val="tx1">
                  <a:lumMod val="85000"/>
                  <a:lumOff val="15000"/>
                </a:schemeClr>
              </a:solidFill>
              <a:latin typeface="Helvetica" panose="020B0604020202020204" pitchFamily="34" charset="0"/>
              <a:cs typeface="Helvetica" panose="020B0604020202020204" pitchFamily="34" charset="0"/>
            </a:endParaRPr>
          </a:p>
          <a:p>
            <a:pPr algn="ctr"/>
            <a:endParaRPr lang="en-GB" sz="500" b="1" dirty="0" smtClean="0">
              <a:solidFill>
                <a:schemeClr val="tx1">
                  <a:lumMod val="85000"/>
                  <a:lumOff val="15000"/>
                </a:schemeClr>
              </a:solidFill>
              <a:latin typeface="Helvetica" panose="020B0604020202020204" pitchFamily="34" charset="0"/>
              <a:cs typeface="Helvetica" panose="020B0604020202020204" pitchFamily="34" charset="0"/>
            </a:endParaRPr>
          </a:p>
          <a:p>
            <a:pPr algn="ctr"/>
            <a:r>
              <a:rPr lang="en-GB" sz="500" b="1" dirty="0" smtClean="0">
                <a:solidFill>
                  <a:schemeClr val="tx1">
                    <a:lumMod val="85000"/>
                    <a:lumOff val="15000"/>
                  </a:schemeClr>
                </a:solidFill>
                <a:latin typeface="Helvetica" panose="020B0604020202020204" pitchFamily="34" charset="0"/>
                <a:cs typeface="Helvetica" panose="020B0604020202020204" pitchFamily="34" charset="0"/>
              </a:rPr>
              <a:t>76,233</a:t>
            </a:r>
          </a:p>
          <a:p>
            <a:pPr algn="ctr"/>
            <a:r>
              <a:rPr lang="en-GB" sz="500" b="1" dirty="0" smtClean="0">
                <a:solidFill>
                  <a:schemeClr val="tx1">
                    <a:lumMod val="85000"/>
                    <a:lumOff val="15000"/>
                  </a:schemeClr>
                </a:solidFill>
                <a:latin typeface="Helvetica" panose="020B0604020202020204" pitchFamily="34" charset="0"/>
                <a:cs typeface="Helvetica" panose="020B0604020202020204" pitchFamily="34" charset="0"/>
              </a:rPr>
              <a:t>(54,260)</a:t>
            </a:r>
          </a:p>
          <a:p>
            <a:pPr algn="ctr"/>
            <a:endParaRPr lang="en-GB" sz="500" b="1" dirty="0" smtClean="0">
              <a:solidFill>
                <a:schemeClr val="tx1">
                  <a:lumMod val="85000"/>
                  <a:lumOff val="15000"/>
                </a:schemeClr>
              </a:solidFill>
              <a:latin typeface="Helvetica" panose="020B0604020202020204" pitchFamily="34" charset="0"/>
              <a:cs typeface="Helvetica" panose="020B0604020202020204" pitchFamily="34" charset="0"/>
            </a:endParaRPr>
          </a:p>
          <a:p>
            <a:pPr algn="ctr"/>
            <a:endParaRPr lang="en-GB" sz="500" b="1" dirty="0">
              <a:solidFill>
                <a:schemeClr val="tx1">
                  <a:lumMod val="85000"/>
                  <a:lumOff val="15000"/>
                </a:schemeClr>
              </a:solidFill>
              <a:latin typeface="Helvetica" panose="020B0604020202020204" pitchFamily="34" charset="0"/>
              <a:cs typeface="Helvetica" panose="020B0604020202020204" pitchFamily="34" charset="0"/>
            </a:endParaRPr>
          </a:p>
          <a:p>
            <a:pPr algn="ctr"/>
            <a:r>
              <a:rPr lang="en-GB" sz="500" b="1" dirty="0" smtClean="0">
                <a:solidFill>
                  <a:schemeClr val="tx1">
                    <a:lumMod val="85000"/>
                    <a:lumOff val="15000"/>
                  </a:schemeClr>
                </a:solidFill>
                <a:latin typeface="Helvetica" panose="020B0604020202020204" pitchFamily="34" charset="0"/>
                <a:cs typeface="Helvetica" panose="020B0604020202020204" pitchFamily="34" charset="0"/>
              </a:rPr>
              <a:t>75,523</a:t>
            </a:r>
          </a:p>
          <a:p>
            <a:pPr algn="ctr"/>
            <a:r>
              <a:rPr lang="en-GB" sz="500" b="1" dirty="0" smtClean="0">
                <a:solidFill>
                  <a:schemeClr val="tx1">
                    <a:lumMod val="85000"/>
                    <a:lumOff val="15000"/>
                  </a:schemeClr>
                </a:solidFill>
                <a:latin typeface="Helvetica" panose="020B0604020202020204" pitchFamily="34" charset="0"/>
                <a:cs typeface="Helvetica" panose="020B0604020202020204" pitchFamily="34" charset="0"/>
              </a:rPr>
              <a:t>(53,540)</a:t>
            </a:r>
          </a:p>
          <a:p>
            <a:pPr algn="ctr"/>
            <a:endParaRPr lang="en-GB" sz="500" b="1" dirty="0" smtClean="0">
              <a:solidFill>
                <a:schemeClr val="tx1">
                  <a:lumMod val="85000"/>
                  <a:lumOff val="15000"/>
                </a:schemeClr>
              </a:solidFill>
              <a:latin typeface="Helvetica" panose="020B0604020202020204" pitchFamily="34" charset="0"/>
              <a:cs typeface="Helvetica" panose="020B0604020202020204" pitchFamily="34" charset="0"/>
            </a:endParaRPr>
          </a:p>
          <a:p>
            <a:pPr algn="ctr"/>
            <a:endParaRPr lang="en-GB" sz="500" b="1" dirty="0">
              <a:solidFill>
                <a:schemeClr val="tx1">
                  <a:lumMod val="85000"/>
                  <a:lumOff val="15000"/>
                </a:schemeClr>
              </a:solidFill>
              <a:latin typeface="Helvetica" panose="020B0604020202020204" pitchFamily="34" charset="0"/>
              <a:cs typeface="Helvetica" panose="020B0604020202020204" pitchFamily="34" charset="0"/>
            </a:endParaRPr>
          </a:p>
          <a:p>
            <a:pPr algn="ctr"/>
            <a:r>
              <a:rPr lang="en-GB" sz="500" b="1" dirty="0" smtClean="0">
                <a:solidFill>
                  <a:schemeClr val="tx1">
                    <a:lumMod val="85000"/>
                    <a:lumOff val="15000"/>
                  </a:schemeClr>
                </a:solidFill>
                <a:latin typeface="Helvetica" panose="020B0604020202020204" pitchFamily="34" charset="0"/>
                <a:cs typeface="Helvetica" panose="020B0604020202020204" pitchFamily="34" charset="0"/>
              </a:rPr>
              <a:t>70,133</a:t>
            </a:r>
            <a:endParaRPr lang="en-GB" sz="500" b="1" dirty="0">
              <a:solidFill>
                <a:schemeClr val="tx1">
                  <a:lumMod val="85000"/>
                  <a:lumOff val="15000"/>
                </a:schemeClr>
              </a:solidFill>
              <a:latin typeface="Helvetica" panose="020B0604020202020204" pitchFamily="34" charset="0"/>
              <a:cs typeface="Helvetica" panose="020B0604020202020204" pitchFamily="34" charset="0"/>
            </a:endParaRPr>
          </a:p>
          <a:p>
            <a:pPr algn="ctr"/>
            <a:r>
              <a:rPr lang="en-GB" sz="500" b="1" dirty="0" smtClean="0">
                <a:solidFill>
                  <a:schemeClr val="tx1">
                    <a:lumMod val="85000"/>
                    <a:lumOff val="15000"/>
                  </a:schemeClr>
                </a:solidFill>
                <a:latin typeface="Helvetica" panose="020B0604020202020204" pitchFamily="34" charset="0"/>
                <a:cs typeface="Helvetica" panose="020B0604020202020204" pitchFamily="34" charset="0"/>
              </a:rPr>
              <a:t>(4,230)</a:t>
            </a:r>
            <a:endParaRPr lang="en-GB" sz="500" b="1" dirty="0">
              <a:solidFill>
                <a:schemeClr val="tx1">
                  <a:lumMod val="85000"/>
                  <a:lumOff val="15000"/>
                </a:schemeClr>
              </a:solidFill>
              <a:latin typeface="Helvetica" panose="020B0604020202020204" pitchFamily="34" charset="0"/>
              <a:cs typeface="Helvetica" panose="020B0604020202020204" pitchFamily="34" charset="0"/>
            </a:endParaRPr>
          </a:p>
        </p:txBody>
      </p:sp>
      <p:cxnSp>
        <p:nvCxnSpPr>
          <p:cNvPr id="14" name="Straight Connector 13"/>
          <p:cNvCxnSpPr/>
          <p:nvPr/>
        </p:nvCxnSpPr>
        <p:spPr>
          <a:xfrm>
            <a:off x="4216400" y="583896"/>
            <a:ext cx="2331720" cy="0"/>
          </a:xfrm>
          <a:prstGeom prst="line">
            <a:avLst/>
          </a:prstGeom>
          <a:ln w="952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4216400" y="857557"/>
            <a:ext cx="2331720" cy="0"/>
          </a:xfrm>
          <a:prstGeom prst="line">
            <a:avLst/>
          </a:prstGeom>
          <a:ln w="952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4216400" y="1141072"/>
            <a:ext cx="2331720" cy="0"/>
          </a:xfrm>
          <a:prstGeom prst="line">
            <a:avLst/>
          </a:prstGeom>
          <a:ln w="952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4216400" y="1464922"/>
            <a:ext cx="2331720" cy="0"/>
          </a:xfrm>
          <a:prstGeom prst="line">
            <a:avLst/>
          </a:prstGeom>
          <a:ln w="952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4216400" y="1773532"/>
            <a:ext cx="2331720" cy="0"/>
          </a:xfrm>
          <a:prstGeom prst="line">
            <a:avLst/>
          </a:prstGeom>
          <a:ln w="952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4662415" y="342253"/>
            <a:ext cx="0" cy="1692497"/>
          </a:xfrm>
          <a:prstGeom prst="line">
            <a:avLst/>
          </a:prstGeom>
          <a:ln w="952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5266035" y="339101"/>
            <a:ext cx="0" cy="1692497"/>
          </a:xfrm>
          <a:prstGeom prst="line">
            <a:avLst/>
          </a:prstGeom>
          <a:ln w="952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5611592" y="342249"/>
            <a:ext cx="0" cy="1692497"/>
          </a:xfrm>
          <a:prstGeom prst="line">
            <a:avLst/>
          </a:prstGeom>
          <a:ln w="952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5936776" y="342251"/>
            <a:ext cx="0" cy="1692497"/>
          </a:xfrm>
          <a:prstGeom prst="line">
            <a:avLst/>
          </a:prstGeom>
          <a:ln w="952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53" name="Rectangle 52"/>
          <p:cNvSpPr/>
          <p:nvPr/>
        </p:nvSpPr>
        <p:spPr>
          <a:xfrm>
            <a:off x="5379718" y="2278798"/>
            <a:ext cx="1177221" cy="240750"/>
          </a:xfrm>
          <a:prstGeom prst="rect">
            <a:avLst/>
          </a:prstGeom>
          <a:solidFill>
            <a:srgbClr val="BFBFBF"/>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600" b="1" dirty="0" smtClean="0">
                <a:solidFill>
                  <a:schemeClr val="tx1">
                    <a:lumMod val="85000"/>
                    <a:lumOff val="15000"/>
                  </a:schemeClr>
                </a:solidFill>
                <a:latin typeface="Helvetica" panose="020B0604020202020204" pitchFamily="34" charset="0"/>
                <a:cs typeface="Helvetica" panose="020B0604020202020204" pitchFamily="34" charset="0"/>
              </a:rPr>
              <a:t>Service topics</a:t>
            </a:r>
            <a:endParaRPr lang="en-GB" sz="600" b="1" dirty="0">
              <a:solidFill>
                <a:schemeClr val="tx1">
                  <a:lumMod val="85000"/>
                  <a:lumOff val="15000"/>
                </a:schemeClr>
              </a:solidFill>
              <a:latin typeface="Helvetica" panose="020B0604020202020204" pitchFamily="34" charset="0"/>
              <a:cs typeface="Helvetica" panose="020B0604020202020204" pitchFamily="34" charset="0"/>
            </a:endParaRPr>
          </a:p>
        </p:txBody>
      </p:sp>
      <p:sp>
        <p:nvSpPr>
          <p:cNvPr id="56" name="Rectangle 55"/>
          <p:cNvSpPr/>
          <p:nvPr/>
        </p:nvSpPr>
        <p:spPr>
          <a:xfrm>
            <a:off x="3311986" y="2278798"/>
            <a:ext cx="2067734" cy="240750"/>
          </a:xfrm>
          <a:prstGeom prst="rect">
            <a:avLst/>
          </a:prstGeom>
          <a:solidFill>
            <a:srgbClr val="BFBFBF"/>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b="1" dirty="0">
              <a:solidFill>
                <a:schemeClr val="tx1">
                  <a:lumMod val="85000"/>
                  <a:lumOff val="15000"/>
                </a:schemeClr>
              </a:solidFill>
              <a:latin typeface="Helvetica" panose="020B0604020202020204" pitchFamily="34" charset="0"/>
              <a:cs typeface="Helvetica" panose="020B0604020202020204" pitchFamily="34" charset="0"/>
            </a:endParaRPr>
          </a:p>
        </p:txBody>
      </p:sp>
      <p:sp>
        <p:nvSpPr>
          <p:cNvPr id="57" name="Rectangle 56"/>
          <p:cNvSpPr/>
          <p:nvPr/>
        </p:nvSpPr>
        <p:spPr>
          <a:xfrm>
            <a:off x="2230335" y="2520568"/>
            <a:ext cx="1081651" cy="478957"/>
          </a:xfrm>
          <a:prstGeom prst="rect">
            <a:avLst/>
          </a:prstGeom>
          <a:solidFill>
            <a:srgbClr val="DCF2CA"/>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600" b="1" dirty="0">
                <a:solidFill>
                  <a:schemeClr val="tx1">
                    <a:lumMod val="85000"/>
                    <a:lumOff val="15000"/>
                  </a:schemeClr>
                </a:solidFill>
                <a:latin typeface="Helvetica" panose="020B0604020202020204" pitchFamily="34" charset="0"/>
                <a:cs typeface="Helvetica" panose="020B0604020202020204" pitchFamily="34" charset="0"/>
              </a:rPr>
              <a:t>High </a:t>
            </a:r>
            <a:r>
              <a:rPr lang="en-GB" sz="600" b="1" dirty="0" smtClean="0">
                <a:solidFill>
                  <a:schemeClr val="tx1">
                    <a:lumMod val="85000"/>
                    <a:lumOff val="15000"/>
                  </a:schemeClr>
                </a:solidFill>
                <a:latin typeface="Helvetica" panose="020B0604020202020204" pitchFamily="34" charset="0"/>
                <a:cs typeface="Helvetica" panose="020B0604020202020204" pitchFamily="34" charset="0"/>
              </a:rPr>
              <a:t>potential for </a:t>
            </a:r>
          </a:p>
          <a:p>
            <a:pPr algn="ctr"/>
            <a:r>
              <a:rPr lang="en-GB" sz="600" b="1" dirty="0" err="1" smtClean="0">
                <a:solidFill>
                  <a:schemeClr val="tx1">
                    <a:lumMod val="85000"/>
                    <a:lumOff val="15000"/>
                  </a:schemeClr>
                </a:solidFill>
                <a:latin typeface="Helvetica" panose="020B0604020202020204" pitchFamily="34" charset="0"/>
                <a:cs typeface="Helvetica" panose="020B0604020202020204" pitchFamily="34" charset="0"/>
              </a:rPr>
              <a:t>GenAI</a:t>
            </a:r>
            <a:endParaRPr lang="en-GB" sz="600" b="1" dirty="0">
              <a:solidFill>
                <a:schemeClr val="tx1">
                  <a:lumMod val="85000"/>
                  <a:lumOff val="15000"/>
                </a:schemeClr>
              </a:solidFill>
              <a:latin typeface="Helvetica" panose="020B0604020202020204" pitchFamily="34" charset="0"/>
              <a:cs typeface="Helvetica" panose="020B0604020202020204" pitchFamily="34" charset="0"/>
            </a:endParaRPr>
          </a:p>
        </p:txBody>
      </p:sp>
      <p:sp>
        <p:nvSpPr>
          <p:cNvPr id="88" name="Rectangle 87"/>
          <p:cNvSpPr/>
          <p:nvPr/>
        </p:nvSpPr>
        <p:spPr>
          <a:xfrm>
            <a:off x="3311984" y="2518521"/>
            <a:ext cx="2067736" cy="482276"/>
          </a:xfrm>
          <a:prstGeom prst="rect">
            <a:avLst/>
          </a:prstGeom>
          <a:solidFill>
            <a:srgbClr val="BFD8DF"/>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b="1" dirty="0">
              <a:solidFill>
                <a:schemeClr val="tx1">
                  <a:lumMod val="85000"/>
                  <a:lumOff val="15000"/>
                </a:schemeClr>
              </a:solidFill>
              <a:latin typeface="Helvetica" panose="020B0604020202020204" pitchFamily="34" charset="0"/>
              <a:cs typeface="Helvetica" panose="020B0604020202020204" pitchFamily="34" charset="0"/>
            </a:endParaRPr>
          </a:p>
        </p:txBody>
      </p:sp>
      <p:sp>
        <p:nvSpPr>
          <p:cNvPr id="91" name="Rectangle 90"/>
          <p:cNvSpPr/>
          <p:nvPr/>
        </p:nvSpPr>
        <p:spPr>
          <a:xfrm>
            <a:off x="2230331" y="3551725"/>
            <a:ext cx="1081651" cy="549740"/>
          </a:xfrm>
          <a:prstGeom prst="rect">
            <a:avLst/>
          </a:prstGeom>
          <a:solidFill>
            <a:srgbClr val="FFD5B5"/>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600" b="1" dirty="0" smtClean="0">
                <a:solidFill>
                  <a:schemeClr val="tx1">
                    <a:lumMod val="85000"/>
                    <a:lumOff val="15000"/>
                  </a:schemeClr>
                </a:solidFill>
                <a:latin typeface="Helvetica" panose="020B0604020202020204" pitchFamily="34" charset="0"/>
                <a:cs typeface="Helvetica" panose="020B0604020202020204" pitchFamily="34" charset="0"/>
              </a:rPr>
              <a:t>Low potential for</a:t>
            </a:r>
          </a:p>
          <a:p>
            <a:pPr algn="ctr"/>
            <a:r>
              <a:rPr lang="en-GB" sz="600" b="1" dirty="0" err="1" smtClean="0">
                <a:solidFill>
                  <a:schemeClr val="tx1">
                    <a:lumMod val="85000"/>
                    <a:lumOff val="15000"/>
                  </a:schemeClr>
                </a:solidFill>
                <a:latin typeface="Helvetica" panose="020B0604020202020204" pitchFamily="34" charset="0"/>
                <a:cs typeface="Helvetica" panose="020B0604020202020204" pitchFamily="34" charset="0"/>
              </a:rPr>
              <a:t>GenAI</a:t>
            </a:r>
            <a:endParaRPr lang="en-GB" sz="600" b="1" dirty="0">
              <a:solidFill>
                <a:schemeClr val="tx1">
                  <a:lumMod val="85000"/>
                  <a:lumOff val="15000"/>
                </a:schemeClr>
              </a:solidFill>
              <a:latin typeface="Helvetica" panose="020B0604020202020204" pitchFamily="34" charset="0"/>
              <a:cs typeface="Helvetica" panose="020B0604020202020204" pitchFamily="34" charset="0"/>
            </a:endParaRPr>
          </a:p>
        </p:txBody>
      </p:sp>
      <p:sp>
        <p:nvSpPr>
          <p:cNvPr id="98" name="TextBox 97"/>
          <p:cNvSpPr txBox="1"/>
          <p:nvPr/>
        </p:nvSpPr>
        <p:spPr>
          <a:xfrm>
            <a:off x="3281086" y="2514655"/>
            <a:ext cx="2098634" cy="246221"/>
          </a:xfrm>
          <a:prstGeom prst="rect">
            <a:avLst/>
          </a:prstGeom>
          <a:noFill/>
        </p:spPr>
        <p:txBody>
          <a:bodyPr wrap="square" rtlCol="0">
            <a:spAutoFit/>
          </a:bodyPr>
          <a:lstStyle/>
          <a:p>
            <a:r>
              <a:rPr lang="en-GB" sz="500" dirty="0" smtClean="0">
                <a:latin typeface="Helvetica" panose="020B0604020202020204" pitchFamily="34" charset="0"/>
                <a:cs typeface="Helvetica" panose="020B0604020202020204" pitchFamily="34" charset="0"/>
              </a:rPr>
              <a:t>• Register for </a:t>
            </a:r>
            <a:r>
              <a:rPr lang="en-GB" sz="500" dirty="0">
                <a:latin typeface="Helvetica" panose="020B0604020202020204" pitchFamily="34" charset="0"/>
                <a:cs typeface="Helvetica" panose="020B0604020202020204" pitchFamily="34" charset="0"/>
              </a:rPr>
              <a:t>an exemption </a:t>
            </a:r>
            <a:r>
              <a:rPr lang="en-GB" sz="500" dirty="0" smtClean="0">
                <a:latin typeface="Helvetica" panose="020B0604020202020204" pitchFamily="34" charset="0"/>
                <a:cs typeface="Helvetica" panose="020B0604020202020204" pitchFamily="34" charset="0"/>
              </a:rPr>
              <a:t>from minimum </a:t>
            </a:r>
            <a:r>
              <a:rPr lang="en-GB" sz="500" dirty="0">
                <a:latin typeface="Helvetica" panose="020B0604020202020204" pitchFamily="34" charset="0"/>
                <a:cs typeface="Helvetica" panose="020B0604020202020204" pitchFamily="34" charset="0"/>
              </a:rPr>
              <a:t>energy </a:t>
            </a:r>
            <a:r>
              <a:rPr lang="en-GB" sz="500" dirty="0" smtClean="0">
                <a:latin typeface="Helvetica" panose="020B0604020202020204" pitchFamily="34" charset="0"/>
                <a:cs typeface="Helvetica" panose="020B0604020202020204" pitchFamily="34" charset="0"/>
              </a:rPr>
              <a:t>efficiency </a:t>
            </a:r>
          </a:p>
          <a:p>
            <a:r>
              <a:rPr lang="en-GB" sz="500" dirty="0">
                <a:latin typeface="Helvetica" panose="020B0604020202020204" pitchFamily="34" charset="0"/>
                <a:cs typeface="Helvetica" panose="020B0604020202020204" pitchFamily="34" charset="0"/>
              </a:rPr>
              <a:t> </a:t>
            </a:r>
            <a:r>
              <a:rPr lang="en-GB" sz="500" dirty="0" smtClean="0">
                <a:latin typeface="Helvetica" panose="020B0604020202020204" pitchFamily="34" charset="0"/>
                <a:cs typeface="Helvetica" panose="020B0604020202020204" pitchFamily="34" charset="0"/>
              </a:rPr>
              <a:t> standards </a:t>
            </a:r>
            <a:r>
              <a:rPr lang="en-GB" sz="500" dirty="0">
                <a:latin typeface="Helvetica" panose="020B0604020202020204" pitchFamily="34" charset="0"/>
                <a:cs typeface="Helvetica" panose="020B0604020202020204" pitchFamily="34" charset="0"/>
              </a:rPr>
              <a:t>for </a:t>
            </a:r>
            <a:r>
              <a:rPr lang="en-GB" sz="500" dirty="0" smtClean="0">
                <a:latin typeface="Helvetica" panose="020B0604020202020204" pitchFamily="34" charset="0"/>
                <a:cs typeface="Helvetica" panose="020B0604020202020204" pitchFamily="34" charset="0"/>
              </a:rPr>
              <a:t>landlords</a:t>
            </a:r>
          </a:p>
        </p:txBody>
      </p:sp>
      <p:sp>
        <p:nvSpPr>
          <p:cNvPr id="105" name="Rectangle 104"/>
          <p:cNvSpPr/>
          <p:nvPr/>
        </p:nvSpPr>
        <p:spPr>
          <a:xfrm>
            <a:off x="5379717" y="3004663"/>
            <a:ext cx="1177221" cy="546837"/>
          </a:xfrm>
          <a:prstGeom prst="rect">
            <a:avLst/>
          </a:prstGeom>
          <a:solidFill>
            <a:srgbClr val="EFEFEF"/>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b="1" dirty="0">
              <a:solidFill>
                <a:schemeClr val="tx1">
                  <a:lumMod val="85000"/>
                  <a:lumOff val="15000"/>
                </a:schemeClr>
              </a:solidFill>
              <a:latin typeface="Helvetica" panose="020B0604020202020204" pitchFamily="34" charset="0"/>
              <a:cs typeface="Helvetica" panose="020B0604020202020204" pitchFamily="34" charset="0"/>
            </a:endParaRPr>
          </a:p>
        </p:txBody>
      </p:sp>
      <p:sp>
        <p:nvSpPr>
          <p:cNvPr id="106" name="Rectangle 105"/>
          <p:cNvSpPr/>
          <p:nvPr/>
        </p:nvSpPr>
        <p:spPr>
          <a:xfrm>
            <a:off x="5379716" y="3555366"/>
            <a:ext cx="1177221" cy="546837"/>
          </a:xfrm>
          <a:prstGeom prst="rect">
            <a:avLst/>
          </a:prstGeom>
          <a:solidFill>
            <a:srgbClr val="EFEFEF"/>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b="1" dirty="0">
              <a:solidFill>
                <a:schemeClr val="tx1">
                  <a:lumMod val="85000"/>
                  <a:lumOff val="15000"/>
                </a:schemeClr>
              </a:solidFill>
              <a:latin typeface="Helvetica" panose="020B0604020202020204" pitchFamily="34" charset="0"/>
              <a:cs typeface="Helvetica" panose="020B0604020202020204" pitchFamily="34" charset="0"/>
            </a:endParaRPr>
          </a:p>
        </p:txBody>
      </p:sp>
      <p:sp>
        <p:nvSpPr>
          <p:cNvPr id="107" name="Rectangle 106"/>
          <p:cNvSpPr/>
          <p:nvPr/>
        </p:nvSpPr>
        <p:spPr>
          <a:xfrm flipV="1">
            <a:off x="2231549" y="2384400"/>
            <a:ext cx="144780" cy="76008"/>
          </a:xfrm>
          <a:prstGeom prst="rect">
            <a:avLst/>
          </a:prstGeom>
          <a:solidFill>
            <a:srgbClr val="BFD8D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b="1" dirty="0">
              <a:solidFill>
                <a:schemeClr val="tx1">
                  <a:lumMod val="85000"/>
                  <a:lumOff val="15000"/>
                </a:schemeClr>
              </a:solidFill>
              <a:latin typeface="Helvetica" panose="020B0604020202020204" pitchFamily="34" charset="0"/>
              <a:cs typeface="Helvetica" panose="020B0604020202020204" pitchFamily="34" charset="0"/>
            </a:endParaRPr>
          </a:p>
        </p:txBody>
      </p:sp>
      <p:sp>
        <p:nvSpPr>
          <p:cNvPr id="110" name="TextBox 109"/>
          <p:cNvSpPr txBox="1"/>
          <p:nvPr/>
        </p:nvSpPr>
        <p:spPr>
          <a:xfrm>
            <a:off x="2324048" y="2336121"/>
            <a:ext cx="309700" cy="169277"/>
          </a:xfrm>
          <a:prstGeom prst="rect">
            <a:avLst/>
          </a:prstGeom>
          <a:noFill/>
        </p:spPr>
        <p:txBody>
          <a:bodyPr wrap="none" rtlCol="0">
            <a:spAutoFit/>
          </a:bodyPr>
          <a:lstStyle/>
          <a:p>
            <a:r>
              <a:rPr lang="en-GB" sz="500" dirty="0" smtClean="0">
                <a:latin typeface="Helvetica" panose="020B0604020202020204" pitchFamily="34" charset="0"/>
                <a:cs typeface="Helvetica" panose="020B0604020202020204" pitchFamily="34" charset="0"/>
              </a:rPr>
              <a:t>n=1 </a:t>
            </a:r>
            <a:endParaRPr lang="en-GB" sz="500" dirty="0">
              <a:latin typeface="Helvetica" panose="020B0604020202020204" pitchFamily="34" charset="0"/>
              <a:cs typeface="Helvetica" panose="020B0604020202020204" pitchFamily="34" charset="0"/>
            </a:endParaRPr>
          </a:p>
        </p:txBody>
      </p:sp>
      <p:sp>
        <p:nvSpPr>
          <p:cNvPr id="113" name="Rectangle 112"/>
          <p:cNvSpPr/>
          <p:nvPr/>
        </p:nvSpPr>
        <p:spPr>
          <a:xfrm flipV="1">
            <a:off x="2972025" y="2384400"/>
            <a:ext cx="144780" cy="76008"/>
          </a:xfrm>
          <a:prstGeom prst="rect">
            <a:avLst/>
          </a:prstGeom>
          <a:solidFill>
            <a:srgbClr val="40728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b="1" dirty="0">
              <a:solidFill>
                <a:schemeClr val="tx1">
                  <a:lumMod val="85000"/>
                  <a:lumOff val="15000"/>
                </a:schemeClr>
              </a:solidFill>
              <a:latin typeface="Helvetica" panose="020B0604020202020204" pitchFamily="34" charset="0"/>
              <a:cs typeface="Helvetica" panose="020B0604020202020204" pitchFamily="34" charset="0"/>
            </a:endParaRPr>
          </a:p>
        </p:txBody>
      </p:sp>
      <p:sp>
        <p:nvSpPr>
          <p:cNvPr id="114" name="TextBox 113"/>
          <p:cNvSpPr txBox="1"/>
          <p:nvPr/>
        </p:nvSpPr>
        <p:spPr>
          <a:xfrm>
            <a:off x="3064524" y="2338372"/>
            <a:ext cx="309700" cy="169277"/>
          </a:xfrm>
          <a:prstGeom prst="rect">
            <a:avLst/>
          </a:prstGeom>
          <a:noFill/>
        </p:spPr>
        <p:txBody>
          <a:bodyPr wrap="none" rtlCol="0">
            <a:spAutoFit/>
          </a:bodyPr>
          <a:lstStyle/>
          <a:p>
            <a:r>
              <a:rPr lang="en-GB" sz="500" dirty="0" smtClean="0">
                <a:latin typeface="Helvetica" panose="020B0604020202020204" pitchFamily="34" charset="0"/>
                <a:cs typeface="Helvetica" panose="020B0604020202020204" pitchFamily="34" charset="0"/>
              </a:rPr>
              <a:t>n=7 </a:t>
            </a:r>
            <a:endParaRPr lang="en-GB" sz="500" dirty="0">
              <a:latin typeface="Helvetica" panose="020B0604020202020204" pitchFamily="34" charset="0"/>
              <a:cs typeface="Helvetica" panose="020B0604020202020204" pitchFamily="34" charset="0"/>
            </a:endParaRPr>
          </a:p>
        </p:txBody>
      </p:sp>
      <p:sp>
        <p:nvSpPr>
          <p:cNvPr id="116" name="TextBox 115"/>
          <p:cNvSpPr txBox="1"/>
          <p:nvPr/>
        </p:nvSpPr>
        <p:spPr>
          <a:xfrm>
            <a:off x="2154076" y="2219523"/>
            <a:ext cx="1003801" cy="169277"/>
          </a:xfrm>
          <a:prstGeom prst="rect">
            <a:avLst/>
          </a:prstGeom>
          <a:noFill/>
        </p:spPr>
        <p:txBody>
          <a:bodyPr wrap="none" rtlCol="0">
            <a:spAutoFit/>
          </a:bodyPr>
          <a:lstStyle/>
          <a:p>
            <a:r>
              <a:rPr lang="en-GB" sz="500" b="1" dirty="0" smtClean="0">
                <a:latin typeface="Helvetica" panose="020B0604020202020204" pitchFamily="34" charset="0"/>
                <a:cs typeface="Helvetica" panose="020B0604020202020204" pitchFamily="34" charset="0"/>
              </a:rPr>
              <a:t># of organisations involved</a:t>
            </a:r>
            <a:endParaRPr lang="en-GB" sz="500" b="1" dirty="0">
              <a:latin typeface="Helvetica" panose="020B0604020202020204" pitchFamily="34" charset="0"/>
              <a:cs typeface="Helvetica" panose="020B0604020202020204" pitchFamily="34" charset="0"/>
            </a:endParaRPr>
          </a:p>
        </p:txBody>
      </p:sp>
      <p:sp>
        <p:nvSpPr>
          <p:cNvPr id="117" name="TextBox 116"/>
          <p:cNvSpPr txBox="1"/>
          <p:nvPr/>
        </p:nvSpPr>
        <p:spPr>
          <a:xfrm>
            <a:off x="5321278" y="3512828"/>
            <a:ext cx="2138549" cy="630942"/>
          </a:xfrm>
          <a:prstGeom prst="rect">
            <a:avLst/>
          </a:prstGeom>
          <a:noFill/>
        </p:spPr>
        <p:txBody>
          <a:bodyPr wrap="square" rtlCol="0">
            <a:spAutoFit/>
          </a:bodyPr>
          <a:lstStyle/>
          <a:p>
            <a:r>
              <a:rPr lang="en-GB" sz="500" dirty="0">
                <a:latin typeface="Helvetica" panose="020B0604020202020204" pitchFamily="34" charset="0"/>
                <a:cs typeface="Helvetica" panose="020B0604020202020204" pitchFamily="34" charset="0"/>
              </a:rPr>
              <a:t>• </a:t>
            </a:r>
            <a:r>
              <a:rPr lang="en-GB" sz="500" dirty="0" smtClean="0">
                <a:latin typeface="Helvetica" panose="020B0604020202020204" pitchFamily="34" charset="0"/>
                <a:cs typeface="Helvetica" panose="020B0604020202020204" pitchFamily="34" charset="0"/>
              </a:rPr>
              <a:t>Benefits</a:t>
            </a:r>
          </a:p>
          <a:p>
            <a:r>
              <a:rPr lang="en-GB" sz="500" dirty="0" smtClean="0">
                <a:latin typeface="Helvetica" panose="020B0604020202020204" pitchFamily="34" charset="0"/>
                <a:cs typeface="Helvetica" panose="020B0604020202020204" pitchFamily="34" charset="0"/>
              </a:rPr>
              <a:t>• Business and self-employed</a:t>
            </a:r>
          </a:p>
          <a:p>
            <a:r>
              <a:rPr lang="en-GB" sz="500" dirty="0">
                <a:latin typeface="Helvetica" panose="020B0604020202020204" pitchFamily="34" charset="0"/>
                <a:cs typeface="Helvetica" panose="020B0604020202020204" pitchFamily="34" charset="0"/>
              </a:rPr>
              <a:t>• </a:t>
            </a:r>
            <a:r>
              <a:rPr lang="en-GB" sz="500" dirty="0" smtClean="0">
                <a:latin typeface="Helvetica" panose="020B0604020202020204" pitchFamily="34" charset="0"/>
                <a:cs typeface="Helvetica" panose="020B0604020202020204" pitchFamily="34" charset="0"/>
              </a:rPr>
              <a:t>Citizenship and living in the UK</a:t>
            </a:r>
            <a:endParaRPr lang="en-GB" sz="500" dirty="0">
              <a:latin typeface="Helvetica" panose="020B0604020202020204" pitchFamily="34" charset="0"/>
              <a:cs typeface="Helvetica" panose="020B0604020202020204" pitchFamily="34" charset="0"/>
            </a:endParaRPr>
          </a:p>
          <a:p>
            <a:r>
              <a:rPr lang="en-GB" sz="500" dirty="0" smtClean="0">
                <a:latin typeface="Helvetica" panose="020B0604020202020204" pitchFamily="34" charset="0"/>
                <a:cs typeface="Helvetica" panose="020B0604020202020204" pitchFamily="34" charset="0"/>
              </a:rPr>
              <a:t>• Crime, justice and the law</a:t>
            </a:r>
          </a:p>
          <a:p>
            <a:r>
              <a:rPr lang="en-GB" sz="500" dirty="0">
                <a:latin typeface="Helvetica" panose="020B0604020202020204" pitchFamily="34" charset="0"/>
                <a:cs typeface="Helvetica" panose="020B0604020202020204" pitchFamily="34" charset="0"/>
              </a:rPr>
              <a:t>• </a:t>
            </a:r>
            <a:r>
              <a:rPr lang="en-GB" sz="500" dirty="0" smtClean="0">
                <a:latin typeface="Helvetica" panose="020B0604020202020204" pitchFamily="34" charset="0"/>
                <a:cs typeface="Helvetica" panose="020B0604020202020204" pitchFamily="34" charset="0"/>
              </a:rPr>
              <a:t>Environment and countryside</a:t>
            </a:r>
          </a:p>
          <a:p>
            <a:r>
              <a:rPr lang="en-GB" sz="500" dirty="0" smtClean="0">
                <a:latin typeface="Helvetica" panose="020B0604020202020204" pitchFamily="34" charset="0"/>
                <a:cs typeface="Helvetica" panose="020B0604020202020204" pitchFamily="34" charset="0"/>
              </a:rPr>
              <a:t>• Visas and immigration</a:t>
            </a:r>
            <a:endParaRPr lang="en-GB" sz="500" dirty="0">
              <a:latin typeface="Helvetica" panose="020B0604020202020204" pitchFamily="34" charset="0"/>
              <a:cs typeface="Helvetica" panose="020B0604020202020204" pitchFamily="34" charset="0"/>
            </a:endParaRPr>
          </a:p>
          <a:p>
            <a:r>
              <a:rPr lang="en-GB" sz="500" dirty="0">
                <a:latin typeface="Helvetica" panose="020B0604020202020204" pitchFamily="34" charset="0"/>
                <a:cs typeface="Helvetica" panose="020B0604020202020204" pitchFamily="34" charset="0"/>
              </a:rPr>
              <a:t>• </a:t>
            </a:r>
            <a:r>
              <a:rPr lang="en-GB" sz="500" dirty="0" smtClean="0">
                <a:latin typeface="Helvetica" panose="020B0604020202020204" pitchFamily="34" charset="0"/>
                <a:cs typeface="Helvetica" panose="020B0604020202020204" pitchFamily="34" charset="0"/>
              </a:rPr>
              <a:t>Working, jobs and pensions</a:t>
            </a:r>
          </a:p>
        </p:txBody>
      </p:sp>
      <p:sp>
        <p:nvSpPr>
          <p:cNvPr id="118" name="TextBox 117"/>
          <p:cNvSpPr txBox="1"/>
          <p:nvPr/>
        </p:nvSpPr>
        <p:spPr>
          <a:xfrm>
            <a:off x="5321278" y="2975116"/>
            <a:ext cx="2138549" cy="477054"/>
          </a:xfrm>
          <a:prstGeom prst="rect">
            <a:avLst/>
          </a:prstGeom>
          <a:noFill/>
        </p:spPr>
        <p:txBody>
          <a:bodyPr wrap="square" rtlCol="0">
            <a:spAutoFit/>
          </a:bodyPr>
          <a:lstStyle/>
          <a:p>
            <a:r>
              <a:rPr lang="en-GB" sz="500" dirty="0">
                <a:latin typeface="Helvetica" panose="020B0604020202020204" pitchFamily="34" charset="0"/>
                <a:cs typeface="Helvetica" panose="020B0604020202020204" pitchFamily="34" charset="0"/>
              </a:rPr>
              <a:t>• </a:t>
            </a:r>
            <a:r>
              <a:rPr lang="en-GB" sz="500" dirty="0" smtClean="0">
                <a:latin typeface="Helvetica" panose="020B0604020202020204" pitchFamily="34" charset="0"/>
                <a:cs typeface="Helvetica" panose="020B0604020202020204" pitchFamily="34" charset="0"/>
              </a:rPr>
              <a:t>Benefits</a:t>
            </a:r>
          </a:p>
          <a:p>
            <a:r>
              <a:rPr lang="en-GB" sz="500" dirty="0" smtClean="0">
                <a:latin typeface="Helvetica" panose="020B0604020202020204" pitchFamily="34" charset="0"/>
                <a:cs typeface="Helvetica" panose="020B0604020202020204" pitchFamily="34" charset="0"/>
              </a:rPr>
              <a:t>• Business and self-employed</a:t>
            </a:r>
          </a:p>
          <a:p>
            <a:r>
              <a:rPr lang="en-GB" sz="500" dirty="0" smtClean="0">
                <a:latin typeface="Helvetica" panose="020B0604020202020204" pitchFamily="34" charset="0"/>
                <a:cs typeface="Helvetica" panose="020B0604020202020204" pitchFamily="34" charset="0"/>
              </a:rPr>
              <a:t>• National security</a:t>
            </a:r>
          </a:p>
          <a:p>
            <a:r>
              <a:rPr lang="en-GB" sz="500" dirty="0" smtClean="0">
                <a:latin typeface="Helvetica" panose="020B0604020202020204" pitchFamily="34" charset="0"/>
                <a:cs typeface="Helvetica" panose="020B0604020202020204" pitchFamily="34" charset="0"/>
              </a:rPr>
              <a:t>• Visas and immigration</a:t>
            </a:r>
            <a:endParaRPr lang="en-GB" sz="500" dirty="0">
              <a:latin typeface="Helvetica" panose="020B0604020202020204" pitchFamily="34" charset="0"/>
              <a:cs typeface="Helvetica" panose="020B0604020202020204" pitchFamily="34" charset="0"/>
            </a:endParaRPr>
          </a:p>
          <a:p>
            <a:endParaRPr lang="en-GB" sz="500" dirty="0" smtClean="0">
              <a:latin typeface="Helvetica" panose="020B0604020202020204" pitchFamily="34" charset="0"/>
              <a:cs typeface="Helvetica" panose="020B0604020202020204" pitchFamily="34" charset="0"/>
            </a:endParaRPr>
          </a:p>
        </p:txBody>
      </p:sp>
      <p:sp>
        <p:nvSpPr>
          <p:cNvPr id="119" name="TextBox 118"/>
          <p:cNvSpPr txBox="1"/>
          <p:nvPr/>
        </p:nvSpPr>
        <p:spPr>
          <a:xfrm>
            <a:off x="5321278" y="2487611"/>
            <a:ext cx="2138549" cy="246221"/>
          </a:xfrm>
          <a:prstGeom prst="rect">
            <a:avLst/>
          </a:prstGeom>
          <a:noFill/>
        </p:spPr>
        <p:txBody>
          <a:bodyPr wrap="square" rtlCol="0">
            <a:spAutoFit/>
          </a:bodyPr>
          <a:lstStyle/>
          <a:p>
            <a:r>
              <a:rPr lang="en-GB" sz="500" dirty="0">
                <a:latin typeface="Helvetica" panose="020B0604020202020204" pitchFamily="34" charset="0"/>
                <a:cs typeface="Helvetica" panose="020B0604020202020204" pitchFamily="34" charset="0"/>
              </a:rPr>
              <a:t>• </a:t>
            </a:r>
            <a:r>
              <a:rPr lang="en-GB" sz="500" dirty="0" smtClean="0">
                <a:latin typeface="Helvetica" panose="020B0604020202020204" pitchFamily="34" charset="0"/>
                <a:cs typeface="Helvetica" panose="020B0604020202020204" pitchFamily="34" charset="0"/>
              </a:rPr>
              <a:t>Environment and countryside</a:t>
            </a:r>
            <a:endParaRPr lang="en-GB" sz="500" dirty="0">
              <a:latin typeface="Helvetica" panose="020B0604020202020204" pitchFamily="34" charset="0"/>
              <a:cs typeface="Helvetica" panose="020B0604020202020204" pitchFamily="34" charset="0"/>
            </a:endParaRPr>
          </a:p>
          <a:p>
            <a:endParaRPr lang="en-GB" sz="500" dirty="0" smtClean="0">
              <a:latin typeface="Helvetica" panose="020B0604020202020204" pitchFamily="34" charset="0"/>
              <a:cs typeface="Helvetica" panose="020B0604020202020204" pitchFamily="34" charset="0"/>
            </a:endParaRPr>
          </a:p>
        </p:txBody>
      </p:sp>
      <p:sp>
        <p:nvSpPr>
          <p:cNvPr id="2" name="TextBox 1"/>
          <p:cNvSpPr txBox="1"/>
          <p:nvPr/>
        </p:nvSpPr>
        <p:spPr>
          <a:xfrm>
            <a:off x="3426671" y="2259564"/>
            <a:ext cx="1764682" cy="276999"/>
          </a:xfrm>
          <a:prstGeom prst="rect">
            <a:avLst/>
          </a:prstGeom>
          <a:noFill/>
        </p:spPr>
        <p:txBody>
          <a:bodyPr wrap="square" rtlCol="0">
            <a:spAutoFit/>
          </a:bodyPr>
          <a:lstStyle/>
          <a:p>
            <a:pPr algn="ctr"/>
            <a:r>
              <a:rPr lang="en-GB" sz="600" b="1" dirty="0" smtClean="0">
                <a:solidFill>
                  <a:schemeClr val="tx1">
                    <a:lumMod val="85000"/>
                    <a:lumOff val="15000"/>
                  </a:schemeClr>
                </a:solidFill>
                <a:latin typeface="Helvetica" panose="020B0604020202020204" pitchFamily="34" charset="0"/>
                <a:cs typeface="Helvetica" panose="020B0604020202020204" pitchFamily="34" charset="0"/>
              </a:rPr>
              <a:t>Low-automatable priority services suitable</a:t>
            </a:r>
          </a:p>
          <a:p>
            <a:pPr algn="ctr"/>
            <a:r>
              <a:rPr lang="en-GB" sz="600" b="1" dirty="0" smtClean="0">
                <a:solidFill>
                  <a:schemeClr val="tx1">
                    <a:lumMod val="85000"/>
                    <a:lumOff val="15000"/>
                  </a:schemeClr>
                </a:solidFill>
                <a:latin typeface="Helvetica" panose="020B0604020202020204" pitchFamily="34" charset="0"/>
                <a:cs typeface="Helvetica" panose="020B0604020202020204" pitchFamily="34" charset="0"/>
              </a:rPr>
              <a:t> </a:t>
            </a:r>
            <a:r>
              <a:rPr lang="en-GB" sz="600" b="1" dirty="0">
                <a:solidFill>
                  <a:schemeClr val="tx1">
                    <a:lumMod val="85000"/>
                    <a:lumOff val="15000"/>
                  </a:schemeClr>
                </a:solidFill>
                <a:latin typeface="Helvetica" panose="020B0604020202020204" pitchFamily="34" charset="0"/>
                <a:cs typeface="Helvetica" panose="020B0604020202020204" pitchFamily="34" charset="0"/>
              </a:rPr>
              <a:t>for </a:t>
            </a:r>
            <a:r>
              <a:rPr lang="en-GB" sz="600" b="1" dirty="0" smtClean="0">
                <a:solidFill>
                  <a:schemeClr val="tx1">
                    <a:lumMod val="85000"/>
                    <a:lumOff val="15000"/>
                  </a:schemeClr>
                </a:solidFill>
                <a:latin typeface="Helvetica" panose="020B0604020202020204" pitchFamily="34" charset="0"/>
                <a:cs typeface="Helvetica" panose="020B0604020202020204" pitchFamily="34" charset="0"/>
              </a:rPr>
              <a:t>AI augmentation (AST &lt;0.50; n=20)</a:t>
            </a:r>
            <a:endParaRPr lang="en-GB" sz="600" b="1" dirty="0">
              <a:solidFill>
                <a:schemeClr val="tx1">
                  <a:lumMod val="85000"/>
                  <a:lumOff val="15000"/>
                </a:schemeClr>
              </a:solidFill>
              <a:latin typeface="Helvetica" panose="020B0604020202020204" pitchFamily="34" charset="0"/>
              <a:cs typeface="Helvetica" panose="020B0604020202020204" pitchFamily="34" charset="0"/>
            </a:endParaRPr>
          </a:p>
        </p:txBody>
      </p:sp>
      <p:sp>
        <p:nvSpPr>
          <p:cNvPr id="60" name="Rectangle 59"/>
          <p:cNvSpPr/>
          <p:nvPr/>
        </p:nvSpPr>
        <p:spPr>
          <a:xfrm flipV="1">
            <a:off x="2601787" y="2384400"/>
            <a:ext cx="144780" cy="76008"/>
          </a:xfrm>
          <a:prstGeom prst="rect">
            <a:avLst/>
          </a:prstGeom>
          <a:solidFill>
            <a:srgbClr val="5395A7"/>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b="1" dirty="0">
              <a:solidFill>
                <a:schemeClr val="tx1">
                  <a:lumMod val="85000"/>
                  <a:lumOff val="15000"/>
                </a:schemeClr>
              </a:solidFill>
              <a:latin typeface="Helvetica" panose="020B0604020202020204" pitchFamily="34" charset="0"/>
              <a:cs typeface="Helvetica" panose="020B0604020202020204" pitchFamily="34" charset="0"/>
            </a:endParaRPr>
          </a:p>
        </p:txBody>
      </p:sp>
      <p:sp>
        <p:nvSpPr>
          <p:cNvPr id="61" name="TextBox 60"/>
          <p:cNvSpPr txBox="1"/>
          <p:nvPr/>
        </p:nvSpPr>
        <p:spPr>
          <a:xfrm>
            <a:off x="2694286" y="2336121"/>
            <a:ext cx="309700" cy="169277"/>
          </a:xfrm>
          <a:prstGeom prst="rect">
            <a:avLst/>
          </a:prstGeom>
          <a:noFill/>
        </p:spPr>
        <p:txBody>
          <a:bodyPr wrap="none" rtlCol="0">
            <a:spAutoFit/>
          </a:bodyPr>
          <a:lstStyle/>
          <a:p>
            <a:r>
              <a:rPr lang="en-GB" sz="500" dirty="0" smtClean="0">
                <a:latin typeface="Helvetica" panose="020B0604020202020204" pitchFamily="34" charset="0"/>
                <a:cs typeface="Helvetica" panose="020B0604020202020204" pitchFamily="34" charset="0"/>
              </a:rPr>
              <a:t>n=4 </a:t>
            </a:r>
            <a:endParaRPr lang="en-GB" sz="500" dirty="0">
              <a:latin typeface="Helvetica" panose="020B0604020202020204" pitchFamily="34" charset="0"/>
              <a:cs typeface="Helvetica" panose="020B0604020202020204" pitchFamily="34" charset="0"/>
            </a:endParaRPr>
          </a:p>
        </p:txBody>
      </p:sp>
      <p:cxnSp>
        <p:nvCxnSpPr>
          <p:cNvPr id="62" name="Straight Connector 61"/>
          <p:cNvCxnSpPr/>
          <p:nvPr/>
        </p:nvCxnSpPr>
        <p:spPr>
          <a:xfrm>
            <a:off x="4956531" y="339101"/>
            <a:ext cx="0" cy="1692497"/>
          </a:xfrm>
          <a:prstGeom prst="line">
            <a:avLst/>
          </a:prstGeom>
          <a:ln w="952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3" name="TextBox 62"/>
          <p:cNvSpPr txBox="1"/>
          <p:nvPr/>
        </p:nvSpPr>
        <p:spPr>
          <a:xfrm>
            <a:off x="4619126" y="329058"/>
            <a:ext cx="354584" cy="246221"/>
          </a:xfrm>
          <a:prstGeom prst="rect">
            <a:avLst/>
          </a:prstGeom>
          <a:noFill/>
        </p:spPr>
        <p:txBody>
          <a:bodyPr wrap="none" rtlCol="0">
            <a:spAutoFit/>
          </a:bodyPr>
          <a:lstStyle/>
          <a:p>
            <a:r>
              <a:rPr lang="en-GB" sz="500" b="1" dirty="0" smtClean="0">
                <a:solidFill>
                  <a:schemeClr val="tx1">
                    <a:lumMod val="85000"/>
                    <a:lumOff val="15000"/>
                  </a:schemeClr>
                </a:solidFill>
                <a:latin typeface="Helvetica" panose="020B0604020202020204" pitchFamily="34" charset="0"/>
                <a:cs typeface="Helvetica" panose="020B0604020202020204" pitchFamily="34" charset="0"/>
              </a:rPr>
              <a:t>RTI</a:t>
            </a:r>
          </a:p>
          <a:p>
            <a:r>
              <a:rPr lang="en-GB" sz="500" b="1" dirty="0" smtClean="0">
                <a:solidFill>
                  <a:schemeClr val="tx1">
                    <a:lumMod val="85000"/>
                    <a:lumOff val="15000"/>
                  </a:schemeClr>
                </a:solidFill>
                <a:latin typeface="Helvetica" panose="020B0604020202020204" pitchFamily="34" charset="0"/>
                <a:cs typeface="Helvetica" panose="020B0604020202020204" pitchFamily="34" charset="0"/>
              </a:rPr>
              <a:t>score</a:t>
            </a:r>
            <a:endParaRPr lang="en-GB" sz="500" b="1" dirty="0">
              <a:solidFill>
                <a:schemeClr val="tx1">
                  <a:lumMod val="85000"/>
                  <a:lumOff val="15000"/>
                </a:schemeClr>
              </a:solidFill>
              <a:latin typeface="Helvetica" panose="020B0604020202020204" pitchFamily="34" charset="0"/>
              <a:cs typeface="Helvetica" panose="020B0604020202020204" pitchFamily="34" charset="0"/>
            </a:endParaRPr>
          </a:p>
        </p:txBody>
      </p:sp>
      <p:sp>
        <p:nvSpPr>
          <p:cNvPr id="64" name="TextBox 63"/>
          <p:cNvSpPr txBox="1"/>
          <p:nvPr/>
        </p:nvSpPr>
        <p:spPr>
          <a:xfrm>
            <a:off x="4653082" y="585457"/>
            <a:ext cx="325730" cy="1477328"/>
          </a:xfrm>
          <a:prstGeom prst="rect">
            <a:avLst/>
          </a:prstGeom>
          <a:noFill/>
        </p:spPr>
        <p:txBody>
          <a:bodyPr wrap="none" rtlCol="0">
            <a:spAutoFit/>
          </a:bodyPr>
          <a:lstStyle/>
          <a:p>
            <a:pPr algn="ctr"/>
            <a:r>
              <a:rPr lang="en-GB" sz="500" b="1" dirty="0">
                <a:solidFill>
                  <a:schemeClr val="tx1">
                    <a:lumMod val="85000"/>
                    <a:lumOff val="15000"/>
                  </a:schemeClr>
                </a:solidFill>
                <a:latin typeface="Helvetica" panose="020B0604020202020204" pitchFamily="34" charset="0"/>
                <a:cs typeface="Helvetica" panose="020B0604020202020204" pitchFamily="34" charset="0"/>
              </a:rPr>
              <a:t>−1</a:t>
            </a:r>
            <a:endParaRPr lang="en-GB" sz="500" b="1" dirty="0" smtClean="0">
              <a:solidFill>
                <a:schemeClr val="tx1">
                  <a:lumMod val="85000"/>
                  <a:lumOff val="15000"/>
                </a:schemeClr>
              </a:solidFill>
              <a:latin typeface="Helvetica" panose="020B0604020202020204" pitchFamily="34" charset="0"/>
              <a:cs typeface="Helvetica" panose="020B0604020202020204" pitchFamily="34" charset="0"/>
            </a:endParaRPr>
          </a:p>
          <a:p>
            <a:pPr algn="ctr"/>
            <a:endParaRPr lang="en-GB" sz="500" b="1" dirty="0" smtClean="0">
              <a:solidFill>
                <a:schemeClr val="tx1">
                  <a:lumMod val="85000"/>
                  <a:lumOff val="15000"/>
                </a:schemeClr>
              </a:solidFill>
              <a:latin typeface="Helvetica" panose="020B0604020202020204" pitchFamily="34" charset="0"/>
              <a:cs typeface="Helvetica" panose="020B0604020202020204" pitchFamily="34" charset="0"/>
            </a:endParaRPr>
          </a:p>
          <a:p>
            <a:pPr algn="ctr"/>
            <a:endParaRPr lang="en-GB" sz="500" b="1" dirty="0">
              <a:solidFill>
                <a:schemeClr val="tx1">
                  <a:lumMod val="85000"/>
                  <a:lumOff val="15000"/>
                </a:schemeClr>
              </a:solidFill>
              <a:latin typeface="Helvetica" panose="020B0604020202020204" pitchFamily="34" charset="0"/>
              <a:cs typeface="Helvetica" panose="020B0604020202020204" pitchFamily="34" charset="0"/>
            </a:endParaRPr>
          </a:p>
          <a:p>
            <a:pPr algn="ctr"/>
            <a:r>
              <a:rPr lang="en-GB" sz="500" b="1" dirty="0" smtClean="0">
                <a:solidFill>
                  <a:schemeClr val="tx1">
                    <a:lumMod val="85000"/>
                    <a:lumOff val="15000"/>
                  </a:schemeClr>
                </a:solidFill>
                <a:latin typeface="Helvetica" panose="020B0604020202020204" pitchFamily="34" charset="0"/>
                <a:cs typeface="Helvetica" panose="020B0604020202020204" pitchFamily="34" charset="0"/>
              </a:rPr>
              <a:t> </a:t>
            </a:r>
          </a:p>
          <a:p>
            <a:pPr algn="ctr"/>
            <a:r>
              <a:rPr lang="en-GB" sz="500" b="1" dirty="0" smtClean="0">
                <a:solidFill>
                  <a:schemeClr val="tx1">
                    <a:lumMod val="85000"/>
                    <a:lumOff val="15000"/>
                  </a:schemeClr>
                </a:solidFill>
                <a:latin typeface="Helvetica" panose="020B0604020202020204" pitchFamily="34" charset="0"/>
                <a:cs typeface="Helvetica" panose="020B0604020202020204" pitchFamily="34" charset="0"/>
              </a:rPr>
              <a:t>&lt; 0</a:t>
            </a:r>
          </a:p>
          <a:p>
            <a:pPr algn="ctr"/>
            <a:endParaRPr lang="en-GB" sz="500" b="1" dirty="0" smtClean="0">
              <a:solidFill>
                <a:schemeClr val="tx1">
                  <a:lumMod val="85000"/>
                  <a:lumOff val="15000"/>
                </a:schemeClr>
              </a:solidFill>
              <a:latin typeface="Helvetica" panose="020B0604020202020204" pitchFamily="34" charset="0"/>
              <a:cs typeface="Helvetica" panose="020B0604020202020204" pitchFamily="34" charset="0"/>
            </a:endParaRPr>
          </a:p>
          <a:p>
            <a:pPr algn="ctr"/>
            <a:endParaRPr lang="en-GB" sz="500" b="1" dirty="0" smtClean="0">
              <a:solidFill>
                <a:schemeClr val="tx1">
                  <a:lumMod val="85000"/>
                  <a:lumOff val="15000"/>
                </a:schemeClr>
              </a:solidFill>
              <a:latin typeface="Helvetica" panose="020B0604020202020204" pitchFamily="34" charset="0"/>
              <a:cs typeface="Helvetica" panose="020B0604020202020204" pitchFamily="34" charset="0"/>
            </a:endParaRPr>
          </a:p>
          <a:p>
            <a:pPr algn="ctr"/>
            <a:endParaRPr lang="en-GB" sz="500" b="1" dirty="0">
              <a:solidFill>
                <a:schemeClr val="tx1">
                  <a:lumMod val="85000"/>
                  <a:lumOff val="15000"/>
                </a:schemeClr>
              </a:solidFill>
              <a:latin typeface="Helvetica" panose="020B0604020202020204" pitchFamily="34" charset="0"/>
              <a:cs typeface="Helvetica" panose="020B0604020202020204" pitchFamily="34" charset="0"/>
            </a:endParaRPr>
          </a:p>
          <a:p>
            <a:pPr algn="ctr"/>
            <a:r>
              <a:rPr lang="en-GB" sz="500" b="1" dirty="0" smtClean="0">
                <a:solidFill>
                  <a:schemeClr val="tx1">
                    <a:lumMod val="85000"/>
                    <a:lumOff val="15000"/>
                  </a:schemeClr>
                </a:solidFill>
                <a:latin typeface="Helvetica" panose="020B0604020202020204" pitchFamily="34" charset="0"/>
                <a:cs typeface="Helvetica" panose="020B0604020202020204" pitchFamily="34" charset="0"/>
              </a:rPr>
              <a:t>≥ 0</a:t>
            </a:r>
          </a:p>
          <a:p>
            <a:pPr algn="ctr"/>
            <a:endParaRPr lang="en-GB" sz="500" b="1" dirty="0" smtClean="0">
              <a:solidFill>
                <a:schemeClr val="tx1">
                  <a:lumMod val="85000"/>
                  <a:lumOff val="15000"/>
                </a:schemeClr>
              </a:solidFill>
              <a:latin typeface="Helvetica" panose="020B0604020202020204" pitchFamily="34" charset="0"/>
              <a:cs typeface="Helvetica" panose="020B0604020202020204" pitchFamily="34" charset="0"/>
            </a:endParaRPr>
          </a:p>
          <a:p>
            <a:pPr algn="ctr"/>
            <a:endParaRPr lang="en-GB" sz="500" b="1" dirty="0">
              <a:solidFill>
                <a:schemeClr val="tx1">
                  <a:lumMod val="85000"/>
                  <a:lumOff val="15000"/>
                </a:schemeClr>
              </a:solidFill>
              <a:latin typeface="Helvetica" panose="020B0604020202020204" pitchFamily="34" charset="0"/>
              <a:cs typeface="Helvetica" panose="020B0604020202020204" pitchFamily="34" charset="0"/>
            </a:endParaRPr>
          </a:p>
          <a:p>
            <a:pPr algn="ctr"/>
            <a:endParaRPr lang="en-GB" sz="500" b="1" dirty="0">
              <a:solidFill>
                <a:schemeClr val="tx1">
                  <a:lumMod val="85000"/>
                  <a:lumOff val="15000"/>
                </a:schemeClr>
              </a:solidFill>
              <a:latin typeface="Helvetica" panose="020B0604020202020204" pitchFamily="34" charset="0"/>
              <a:cs typeface="Helvetica" panose="020B0604020202020204" pitchFamily="34" charset="0"/>
            </a:endParaRPr>
          </a:p>
          <a:p>
            <a:pPr algn="ctr"/>
            <a:r>
              <a:rPr lang="en-GB" sz="500" b="1" dirty="0" smtClean="0">
                <a:solidFill>
                  <a:schemeClr val="tx1">
                    <a:lumMod val="85000"/>
                    <a:lumOff val="15000"/>
                  </a:schemeClr>
                </a:solidFill>
                <a:latin typeface="Helvetica" panose="020B0604020202020204" pitchFamily="34" charset="0"/>
                <a:cs typeface="Helvetica" panose="020B0604020202020204" pitchFamily="34" charset="0"/>
              </a:rPr>
              <a:t>≥ 0.5</a:t>
            </a:r>
          </a:p>
          <a:p>
            <a:pPr algn="ctr"/>
            <a:endParaRPr lang="en-GB" sz="500" b="1" dirty="0" smtClean="0">
              <a:solidFill>
                <a:schemeClr val="tx1">
                  <a:lumMod val="85000"/>
                  <a:lumOff val="15000"/>
                </a:schemeClr>
              </a:solidFill>
              <a:latin typeface="Helvetica" panose="020B0604020202020204" pitchFamily="34" charset="0"/>
              <a:cs typeface="Helvetica" panose="020B0604020202020204" pitchFamily="34" charset="0"/>
            </a:endParaRPr>
          </a:p>
          <a:p>
            <a:pPr algn="ctr"/>
            <a:endParaRPr lang="en-GB" sz="500" b="1" dirty="0">
              <a:solidFill>
                <a:schemeClr val="tx1">
                  <a:lumMod val="85000"/>
                  <a:lumOff val="15000"/>
                </a:schemeClr>
              </a:solidFill>
              <a:latin typeface="Helvetica" panose="020B0604020202020204" pitchFamily="34" charset="0"/>
              <a:cs typeface="Helvetica" panose="020B0604020202020204" pitchFamily="34" charset="0"/>
            </a:endParaRPr>
          </a:p>
          <a:p>
            <a:pPr algn="ctr"/>
            <a:endParaRPr lang="en-GB" sz="500" b="1" dirty="0" smtClean="0">
              <a:solidFill>
                <a:schemeClr val="tx1">
                  <a:lumMod val="85000"/>
                  <a:lumOff val="15000"/>
                </a:schemeClr>
              </a:solidFill>
              <a:latin typeface="Helvetica" panose="020B0604020202020204" pitchFamily="34" charset="0"/>
              <a:cs typeface="Helvetica" panose="020B0604020202020204" pitchFamily="34" charset="0"/>
            </a:endParaRPr>
          </a:p>
          <a:p>
            <a:pPr algn="ctr"/>
            <a:r>
              <a:rPr lang="en-GB" sz="500" b="1" dirty="0">
                <a:solidFill>
                  <a:schemeClr val="tx1">
                    <a:lumMod val="85000"/>
                    <a:lumOff val="15000"/>
                  </a:schemeClr>
                </a:solidFill>
                <a:latin typeface="Helvetica" panose="020B0604020202020204" pitchFamily="34" charset="0"/>
                <a:cs typeface="Helvetica" panose="020B0604020202020204" pitchFamily="34" charset="0"/>
              </a:rPr>
              <a:t>1</a:t>
            </a:r>
          </a:p>
          <a:p>
            <a:pPr algn="ctr"/>
            <a:endParaRPr lang="en-GB" sz="500" b="1" dirty="0">
              <a:solidFill>
                <a:schemeClr val="tx1">
                  <a:lumMod val="85000"/>
                  <a:lumOff val="15000"/>
                </a:schemeClr>
              </a:solidFill>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11240441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a:xfrm>
            <a:off x="514350" y="883861"/>
            <a:ext cx="5829300" cy="2879034"/>
          </a:xfrm>
        </p:spPr>
        <p:txBody>
          <a:bodyPr>
            <a:normAutofit/>
          </a:bodyPr>
          <a:lstStyle/>
          <a:p>
            <a:r>
              <a:rPr lang="en-GB" dirty="0" smtClean="0"/>
              <a:t>Supplementary</a:t>
            </a:r>
            <a:br>
              <a:rPr lang="en-GB" dirty="0" smtClean="0"/>
            </a:br>
            <a:r>
              <a:rPr lang="en-GB" dirty="0" smtClean="0"/>
              <a:t>material</a:t>
            </a:r>
            <a:br>
              <a:rPr lang="en-GB" dirty="0" smtClean="0"/>
            </a:br>
            <a:r>
              <a:rPr lang="en-GB" dirty="0" smtClean="0"/>
              <a:t>figures</a:t>
            </a:r>
            <a:endParaRPr lang="en-GB" dirty="0"/>
          </a:p>
        </p:txBody>
      </p:sp>
    </p:spTree>
    <p:extLst>
      <p:ext uri="{BB962C8B-B14F-4D97-AF65-F5344CB8AC3E}">
        <p14:creationId xmlns:p14="http://schemas.microsoft.com/office/powerpoint/2010/main" val="36319444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151056851"/>
              </p:ext>
            </p:extLst>
          </p:nvPr>
        </p:nvGraphicFramePr>
        <p:xfrm>
          <a:off x="1264920" y="71120"/>
          <a:ext cx="4886959" cy="5206356"/>
        </p:xfrm>
        <a:graphic>
          <a:graphicData uri="http://schemas.openxmlformats.org/drawingml/2006/table">
            <a:tbl>
              <a:tblPr firstRow="1" firstCol="1">
                <a:tableStyleId>{F5AB1C69-6EDB-4FF4-983F-18BD219EF322}</a:tableStyleId>
              </a:tblPr>
              <a:tblGrid>
                <a:gridCol w="693651">
                  <a:extLst>
                    <a:ext uri="{9D8B030D-6E8A-4147-A177-3AD203B41FA5}">
                      <a16:colId xmlns:a16="http://schemas.microsoft.com/office/drawing/2014/main" val="2601704087"/>
                    </a:ext>
                  </a:extLst>
                </a:gridCol>
                <a:gridCol w="4193308">
                  <a:extLst>
                    <a:ext uri="{9D8B030D-6E8A-4147-A177-3AD203B41FA5}">
                      <a16:colId xmlns:a16="http://schemas.microsoft.com/office/drawing/2014/main" val="940364898"/>
                    </a:ext>
                  </a:extLst>
                </a:gridCol>
              </a:tblGrid>
              <a:tr h="97767">
                <a:tc>
                  <a:txBody>
                    <a:bodyPr/>
                    <a:lstStyle/>
                    <a:p>
                      <a:pPr>
                        <a:lnSpc>
                          <a:spcPct val="107000"/>
                        </a:lnSpc>
                        <a:spcAft>
                          <a:spcPts val="800"/>
                        </a:spcAft>
                      </a:pPr>
                      <a:r>
                        <a:rPr lang="en-GB" sz="500" dirty="0">
                          <a:effectLst/>
                          <a:latin typeface="Helvetica" panose="020B0604020202020204" pitchFamily="34" charset="0"/>
                          <a:cs typeface="Helvetica" panose="020B0604020202020204" pitchFamily="34" charset="0"/>
                        </a:rPr>
                        <a:t>Score</a:t>
                      </a:r>
                      <a:endParaRPr lang="en-GB" sz="600" dirty="0">
                        <a:effectLst/>
                        <a:latin typeface="Helvetica" panose="020B0604020202020204" pitchFamily="34" charset="0"/>
                        <a:ea typeface="Calibri" panose="020F0502020204030204" pitchFamily="34" charset="0"/>
                        <a:cs typeface="Helvetica" panose="020B0604020202020204" pitchFamily="34" charset="0"/>
                      </a:endParaRPr>
                    </a:p>
                  </a:txBody>
                  <a:tcPr marL="25324" marR="25324" marT="0" marB="0"/>
                </a:tc>
                <a:tc>
                  <a:txBody>
                    <a:bodyPr/>
                    <a:lstStyle/>
                    <a:p>
                      <a:pPr>
                        <a:lnSpc>
                          <a:spcPct val="107000"/>
                        </a:lnSpc>
                        <a:spcAft>
                          <a:spcPts val="800"/>
                        </a:spcAft>
                      </a:pPr>
                      <a:r>
                        <a:rPr lang="en-GB" sz="500">
                          <a:effectLst/>
                          <a:latin typeface="Helvetica" panose="020B0604020202020204" pitchFamily="34" charset="0"/>
                          <a:cs typeface="Helvetica" panose="020B0604020202020204" pitchFamily="34" charset="0"/>
                        </a:rPr>
                        <a:t>Description </a:t>
                      </a:r>
                      <a:endParaRPr lang="en-GB" sz="600">
                        <a:effectLst/>
                        <a:latin typeface="Helvetica" panose="020B0604020202020204" pitchFamily="34" charset="0"/>
                        <a:ea typeface="Calibri" panose="020F0502020204030204" pitchFamily="34" charset="0"/>
                        <a:cs typeface="Helvetica" panose="020B0604020202020204" pitchFamily="34" charset="0"/>
                      </a:endParaRPr>
                    </a:p>
                  </a:txBody>
                  <a:tcPr marL="25324" marR="25324" marT="0" marB="0"/>
                </a:tc>
                <a:extLst>
                  <a:ext uri="{0D108BD9-81ED-4DB2-BD59-A6C34878D82A}">
                    <a16:rowId xmlns:a16="http://schemas.microsoft.com/office/drawing/2014/main" val="2498212630"/>
                  </a:ext>
                </a:extLst>
              </a:tr>
              <a:tr h="1286127">
                <a:tc>
                  <a:txBody>
                    <a:bodyPr/>
                    <a:lstStyle/>
                    <a:p>
                      <a:pPr marR="459740" indent="548640">
                        <a:lnSpc>
                          <a:spcPct val="107000"/>
                        </a:lnSpc>
                        <a:spcAft>
                          <a:spcPts val="800"/>
                        </a:spcAft>
                      </a:pPr>
                      <a:r>
                        <a:rPr lang="en-GB" sz="500" dirty="0">
                          <a:effectLst/>
                          <a:latin typeface="Helvetica" panose="020B0604020202020204" pitchFamily="34" charset="0"/>
                          <a:cs typeface="Helvetica" panose="020B0604020202020204" pitchFamily="34" charset="0"/>
                        </a:rPr>
                        <a:t> </a:t>
                      </a:r>
                      <a:endParaRPr lang="en-GB" sz="600" dirty="0">
                        <a:effectLst/>
                        <a:latin typeface="Helvetica" panose="020B0604020202020204" pitchFamily="34" charset="0"/>
                        <a:cs typeface="Helvetica" panose="020B0604020202020204" pitchFamily="34" charset="0"/>
                      </a:endParaRPr>
                    </a:p>
                    <a:p>
                      <a:pPr marR="459740" indent="548640">
                        <a:lnSpc>
                          <a:spcPct val="107000"/>
                        </a:lnSpc>
                        <a:spcAft>
                          <a:spcPts val="800"/>
                        </a:spcAft>
                      </a:pPr>
                      <a:r>
                        <a:rPr lang="en-GB" sz="500" dirty="0">
                          <a:effectLst/>
                          <a:latin typeface="Helvetica" panose="020B0604020202020204" pitchFamily="34" charset="0"/>
                          <a:cs typeface="Helvetica" panose="020B0604020202020204" pitchFamily="34" charset="0"/>
                        </a:rPr>
                        <a:t> </a:t>
                      </a:r>
                      <a:endParaRPr lang="en-GB" sz="600" dirty="0">
                        <a:effectLst/>
                        <a:latin typeface="Helvetica" panose="020B0604020202020204" pitchFamily="34" charset="0"/>
                        <a:cs typeface="Helvetica" panose="020B0604020202020204" pitchFamily="34" charset="0"/>
                      </a:endParaRPr>
                    </a:p>
                    <a:p>
                      <a:pPr algn="ctr">
                        <a:lnSpc>
                          <a:spcPct val="150000"/>
                        </a:lnSpc>
                        <a:spcAft>
                          <a:spcPts val="0"/>
                        </a:spcAft>
                      </a:pPr>
                      <a:r>
                        <a:rPr lang="en-GB" sz="500" dirty="0">
                          <a:effectLst/>
                          <a:latin typeface="Helvetica" panose="020B0604020202020204" pitchFamily="34" charset="0"/>
                          <a:cs typeface="Helvetica" panose="020B0604020202020204" pitchFamily="34" charset="0"/>
                        </a:rPr>
                        <a:t> </a:t>
                      </a:r>
                      <a:endParaRPr lang="en-GB" sz="600" dirty="0">
                        <a:effectLst/>
                        <a:latin typeface="Helvetica" panose="020B0604020202020204" pitchFamily="34" charset="0"/>
                        <a:cs typeface="Helvetica" panose="020B0604020202020204" pitchFamily="34" charset="0"/>
                      </a:endParaRPr>
                    </a:p>
                    <a:p>
                      <a:pPr algn="ctr">
                        <a:lnSpc>
                          <a:spcPct val="150000"/>
                        </a:lnSpc>
                        <a:spcAft>
                          <a:spcPts val="0"/>
                        </a:spcAft>
                      </a:pPr>
                      <a:r>
                        <a:rPr lang="en-GB" sz="500" dirty="0">
                          <a:effectLst/>
                          <a:latin typeface="Helvetica" panose="020B0604020202020204" pitchFamily="34" charset="0"/>
                          <a:cs typeface="Helvetica" panose="020B0604020202020204" pitchFamily="34" charset="0"/>
                        </a:rPr>
                        <a:t>High</a:t>
                      </a:r>
                      <a:endParaRPr lang="en-GB" sz="600" dirty="0">
                        <a:effectLst/>
                        <a:latin typeface="Helvetica" panose="020B0604020202020204" pitchFamily="34" charset="0"/>
                        <a:cs typeface="Helvetica" panose="020B0604020202020204" pitchFamily="34" charset="0"/>
                      </a:endParaRPr>
                    </a:p>
                    <a:p>
                      <a:pPr algn="ctr">
                        <a:lnSpc>
                          <a:spcPct val="150000"/>
                        </a:lnSpc>
                        <a:spcAft>
                          <a:spcPts val="0"/>
                        </a:spcAft>
                      </a:pPr>
                      <a:r>
                        <a:rPr lang="en-GB" sz="500" dirty="0">
                          <a:effectLst/>
                          <a:latin typeface="Helvetica" panose="020B0604020202020204" pitchFamily="34" charset="0"/>
                          <a:cs typeface="Helvetica" panose="020B0604020202020204" pitchFamily="34" charset="0"/>
                        </a:rPr>
                        <a:t>Potential</a:t>
                      </a:r>
                      <a:endParaRPr lang="en-GB" sz="600" dirty="0">
                        <a:effectLst/>
                        <a:latin typeface="Helvetica" panose="020B0604020202020204" pitchFamily="34" charset="0"/>
                        <a:cs typeface="Helvetica" panose="020B0604020202020204" pitchFamily="34" charset="0"/>
                      </a:endParaRPr>
                    </a:p>
                    <a:p>
                      <a:pPr algn="ctr">
                        <a:lnSpc>
                          <a:spcPct val="150000"/>
                        </a:lnSpc>
                        <a:spcAft>
                          <a:spcPts val="0"/>
                        </a:spcAft>
                      </a:pPr>
                      <a:r>
                        <a:rPr lang="en-GB" sz="500" dirty="0">
                          <a:effectLst/>
                          <a:latin typeface="Helvetica" panose="020B0604020202020204" pitchFamily="34" charset="0"/>
                          <a:cs typeface="Helvetica" panose="020B0604020202020204" pitchFamily="34" charset="0"/>
                        </a:rPr>
                        <a:t>(HP)</a:t>
                      </a:r>
                      <a:endParaRPr lang="en-GB" sz="600" dirty="0">
                        <a:effectLst/>
                        <a:latin typeface="Helvetica" panose="020B0604020202020204" pitchFamily="34" charset="0"/>
                        <a:ea typeface="Calibri" panose="020F0502020204030204" pitchFamily="34" charset="0"/>
                        <a:cs typeface="Helvetica" panose="020B0604020202020204" pitchFamily="34" charset="0"/>
                      </a:endParaRPr>
                    </a:p>
                  </a:txBody>
                  <a:tcPr marL="25324" marR="25324" marT="0" marB="0"/>
                </a:tc>
                <a:tc>
                  <a:txBody>
                    <a:bodyPr/>
                    <a:lstStyle/>
                    <a:p>
                      <a:pPr algn="just">
                        <a:lnSpc>
                          <a:spcPct val="107000"/>
                        </a:lnSpc>
                        <a:spcAft>
                          <a:spcPts val="800"/>
                        </a:spcAft>
                      </a:pPr>
                      <a:r>
                        <a:rPr lang="en-GB" sz="500" dirty="0">
                          <a:effectLst/>
                          <a:latin typeface="Helvetica" panose="020B0604020202020204" pitchFamily="34" charset="0"/>
                          <a:cs typeface="Helvetica" panose="020B0604020202020204" pitchFamily="34" charset="0"/>
                        </a:rPr>
                        <a:t>Label services high potential (HP) if direct access to a state-of-the-art generative AI model can be applied to at least three quarters of the tasks associated with the service with equivalent expected quality of service.</a:t>
                      </a:r>
                      <a:endParaRPr lang="en-GB" sz="600" dirty="0">
                        <a:effectLst/>
                        <a:latin typeface="Helvetica" panose="020B0604020202020204" pitchFamily="34" charset="0"/>
                        <a:cs typeface="Helvetica" panose="020B0604020202020204" pitchFamily="34" charset="0"/>
                      </a:endParaRPr>
                    </a:p>
                    <a:p>
                      <a:pPr algn="just">
                        <a:lnSpc>
                          <a:spcPct val="107000"/>
                        </a:lnSpc>
                        <a:spcAft>
                          <a:spcPts val="800"/>
                        </a:spcAft>
                      </a:pPr>
                      <a:r>
                        <a:rPr lang="en-GB" sz="500" dirty="0">
                          <a:effectLst/>
                          <a:latin typeface="Helvetica" panose="020B0604020202020204" pitchFamily="34" charset="0"/>
                          <a:cs typeface="Helvetica" panose="020B0604020202020204" pitchFamily="34" charset="0"/>
                        </a:rPr>
                        <a:t>This may include tasks that can be reduced to: writing and transforming text and code according to complex instructions; providing edits to existing text following specifications; summarizing medium-length documents; providing feedback on documents; answering questions about a document; writing questions for an interview or assessment; writing and responding to emails, including ones that involve refuting information or engaging in a written negotiation; maintaining records of written data; preparing training materials based on general knowledge; informing anyone of any information via any written or spoken medium.</a:t>
                      </a:r>
                      <a:endParaRPr lang="en-GB" sz="600" dirty="0">
                        <a:effectLst/>
                        <a:latin typeface="Helvetica" panose="020B0604020202020204" pitchFamily="34" charset="0"/>
                        <a:cs typeface="Helvetica" panose="020B0604020202020204" pitchFamily="34" charset="0"/>
                      </a:endParaRPr>
                    </a:p>
                    <a:p>
                      <a:pPr algn="just">
                        <a:lnSpc>
                          <a:spcPct val="107000"/>
                        </a:lnSpc>
                        <a:spcAft>
                          <a:spcPts val="800"/>
                        </a:spcAft>
                      </a:pPr>
                      <a:r>
                        <a:rPr lang="en-GB" sz="500" dirty="0">
                          <a:effectLst/>
                          <a:latin typeface="Helvetica" panose="020B0604020202020204" pitchFamily="34" charset="0"/>
                          <a:cs typeface="Helvetica" panose="020B0604020202020204" pitchFamily="34" charset="0"/>
                        </a:rPr>
                        <a:t>Services labelled as HP should additionally meet both of the following criteria in terms of methods (the ways the service delivery process is organised): (1) the provision of the service does not require any interpersonal interaction between individual users and service providers, and (2) the service provision process only involves internal administrative staff (civil servants in the respective government department or agency accountable to the permanent secretary, the most senior civil servant in the department) working together.</a:t>
                      </a:r>
                      <a:endParaRPr lang="en-GB" sz="600" dirty="0">
                        <a:effectLst/>
                        <a:latin typeface="Helvetica" panose="020B0604020202020204" pitchFamily="34" charset="0"/>
                        <a:cs typeface="Helvetica" panose="020B0604020202020204" pitchFamily="34" charset="0"/>
                      </a:endParaRPr>
                    </a:p>
                    <a:p>
                      <a:pPr algn="just">
                        <a:lnSpc>
                          <a:spcPct val="107000"/>
                        </a:lnSpc>
                        <a:spcAft>
                          <a:spcPts val="800"/>
                        </a:spcAft>
                      </a:pPr>
                      <a:r>
                        <a:rPr lang="en-GB" sz="500" dirty="0">
                          <a:effectLst/>
                          <a:latin typeface="Helvetica" panose="020B0604020202020204" pitchFamily="34" charset="0"/>
                          <a:cs typeface="Helvetica" panose="020B0604020202020204" pitchFamily="34" charset="0"/>
                        </a:rPr>
                        <a:t>Services labelled as HP should additionally meet one of the following criteria in terms of tools (the physical objects used for aiding the service provision process): (1) the service involves no manual document checking; (2) the service only requires users to complete webpage-based forms (e.g., HTML).       </a:t>
                      </a:r>
                      <a:endParaRPr lang="en-GB" sz="600" dirty="0">
                        <a:effectLst/>
                        <a:latin typeface="Helvetica" panose="020B0604020202020204" pitchFamily="34" charset="0"/>
                        <a:ea typeface="Calibri" panose="020F0502020204030204" pitchFamily="34" charset="0"/>
                        <a:cs typeface="Helvetica" panose="020B0604020202020204" pitchFamily="34" charset="0"/>
                      </a:endParaRPr>
                    </a:p>
                  </a:txBody>
                  <a:tcPr marL="25324" marR="25324" marT="0" marB="0"/>
                </a:tc>
                <a:extLst>
                  <a:ext uri="{0D108BD9-81ED-4DB2-BD59-A6C34878D82A}">
                    <a16:rowId xmlns:a16="http://schemas.microsoft.com/office/drawing/2014/main" val="430724106"/>
                  </a:ext>
                </a:extLst>
              </a:tr>
              <a:tr h="1321902">
                <a:tc>
                  <a:txBody>
                    <a:bodyPr/>
                    <a:lstStyle/>
                    <a:p>
                      <a:pPr>
                        <a:lnSpc>
                          <a:spcPct val="107000"/>
                        </a:lnSpc>
                        <a:spcAft>
                          <a:spcPts val="800"/>
                        </a:spcAft>
                      </a:pPr>
                      <a:r>
                        <a:rPr lang="en-GB" sz="500" dirty="0">
                          <a:effectLst/>
                          <a:latin typeface="Helvetica" panose="020B0604020202020204" pitchFamily="34" charset="0"/>
                          <a:cs typeface="Helvetica" panose="020B0604020202020204" pitchFamily="34" charset="0"/>
                        </a:rPr>
                        <a:t> </a:t>
                      </a:r>
                      <a:endParaRPr lang="en-GB" sz="600" dirty="0">
                        <a:effectLst/>
                        <a:latin typeface="Helvetica" panose="020B0604020202020204" pitchFamily="34" charset="0"/>
                        <a:cs typeface="Helvetica" panose="020B0604020202020204" pitchFamily="34" charset="0"/>
                      </a:endParaRPr>
                    </a:p>
                    <a:p>
                      <a:pPr>
                        <a:lnSpc>
                          <a:spcPct val="107000"/>
                        </a:lnSpc>
                        <a:spcAft>
                          <a:spcPts val="800"/>
                        </a:spcAft>
                      </a:pPr>
                      <a:endParaRPr lang="en-GB" sz="600" dirty="0">
                        <a:effectLst/>
                        <a:latin typeface="Helvetica" panose="020B0604020202020204" pitchFamily="34" charset="0"/>
                        <a:cs typeface="Helvetica" panose="020B0604020202020204" pitchFamily="34" charset="0"/>
                      </a:endParaRPr>
                    </a:p>
                    <a:p>
                      <a:pPr>
                        <a:lnSpc>
                          <a:spcPct val="107000"/>
                        </a:lnSpc>
                        <a:spcAft>
                          <a:spcPts val="800"/>
                        </a:spcAft>
                      </a:pPr>
                      <a:r>
                        <a:rPr lang="en-GB" sz="500" dirty="0">
                          <a:effectLst/>
                          <a:latin typeface="Helvetica" panose="020B0604020202020204" pitchFamily="34" charset="0"/>
                          <a:cs typeface="Helvetica" panose="020B0604020202020204" pitchFamily="34" charset="0"/>
                        </a:rPr>
                        <a:t> </a:t>
                      </a:r>
                      <a:endParaRPr lang="en-GB" sz="600" dirty="0">
                        <a:effectLst/>
                        <a:latin typeface="Helvetica" panose="020B0604020202020204" pitchFamily="34" charset="0"/>
                        <a:cs typeface="Helvetica" panose="020B0604020202020204" pitchFamily="34" charset="0"/>
                      </a:endParaRPr>
                    </a:p>
                    <a:p>
                      <a:pPr algn="ctr">
                        <a:lnSpc>
                          <a:spcPct val="150000"/>
                        </a:lnSpc>
                        <a:spcAft>
                          <a:spcPts val="0"/>
                        </a:spcAft>
                      </a:pPr>
                      <a:r>
                        <a:rPr lang="en-GB" sz="500" dirty="0">
                          <a:effectLst/>
                          <a:latin typeface="Helvetica" panose="020B0604020202020204" pitchFamily="34" charset="0"/>
                          <a:cs typeface="Helvetica" panose="020B0604020202020204" pitchFamily="34" charset="0"/>
                        </a:rPr>
                        <a:t>Medium</a:t>
                      </a:r>
                      <a:endParaRPr lang="en-GB" sz="600" dirty="0">
                        <a:effectLst/>
                        <a:latin typeface="Helvetica" panose="020B0604020202020204" pitchFamily="34" charset="0"/>
                        <a:cs typeface="Helvetica" panose="020B0604020202020204" pitchFamily="34" charset="0"/>
                      </a:endParaRPr>
                    </a:p>
                    <a:p>
                      <a:pPr algn="ctr">
                        <a:lnSpc>
                          <a:spcPct val="150000"/>
                        </a:lnSpc>
                        <a:spcAft>
                          <a:spcPts val="0"/>
                        </a:spcAft>
                      </a:pPr>
                      <a:r>
                        <a:rPr lang="en-GB" sz="500" dirty="0">
                          <a:effectLst/>
                          <a:latin typeface="Helvetica" panose="020B0604020202020204" pitchFamily="34" charset="0"/>
                          <a:cs typeface="Helvetica" panose="020B0604020202020204" pitchFamily="34" charset="0"/>
                        </a:rPr>
                        <a:t>Potential</a:t>
                      </a:r>
                      <a:endParaRPr lang="en-GB" sz="600" dirty="0">
                        <a:effectLst/>
                        <a:latin typeface="Helvetica" panose="020B0604020202020204" pitchFamily="34" charset="0"/>
                        <a:cs typeface="Helvetica" panose="020B0604020202020204" pitchFamily="34" charset="0"/>
                      </a:endParaRPr>
                    </a:p>
                    <a:p>
                      <a:pPr algn="ctr">
                        <a:lnSpc>
                          <a:spcPct val="150000"/>
                        </a:lnSpc>
                        <a:spcAft>
                          <a:spcPts val="0"/>
                        </a:spcAft>
                      </a:pPr>
                      <a:r>
                        <a:rPr lang="en-GB" sz="500" dirty="0">
                          <a:effectLst/>
                          <a:latin typeface="Helvetica" panose="020B0604020202020204" pitchFamily="34" charset="0"/>
                          <a:cs typeface="Helvetica" panose="020B0604020202020204" pitchFamily="34" charset="0"/>
                        </a:rPr>
                        <a:t>(MP)</a:t>
                      </a:r>
                      <a:endParaRPr lang="en-GB" sz="600" dirty="0">
                        <a:effectLst/>
                        <a:latin typeface="Helvetica" panose="020B0604020202020204" pitchFamily="34" charset="0"/>
                        <a:ea typeface="Calibri" panose="020F0502020204030204" pitchFamily="34" charset="0"/>
                        <a:cs typeface="Helvetica" panose="020B0604020202020204" pitchFamily="34" charset="0"/>
                      </a:endParaRPr>
                    </a:p>
                  </a:txBody>
                  <a:tcPr marL="25324" marR="25324" marT="0" marB="0"/>
                </a:tc>
                <a:tc>
                  <a:txBody>
                    <a:bodyPr/>
                    <a:lstStyle/>
                    <a:p>
                      <a:pPr algn="just">
                        <a:lnSpc>
                          <a:spcPct val="107000"/>
                        </a:lnSpc>
                        <a:spcAft>
                          <a:spcPts val="800"/>
                        </a:spcAft>
                      </a:pPr>
                      <a:r>
                        <a:rPr lang="en-GB" sz="500">
                          <a:effectLst/>
                          <a:latin typeface="Helvetica" panose="020B0604020202020204" pitchFamily="34" charset="0"/>
                          <a:cs typeface="Helvetica" panose="020B0604020202020204" pitchFamily="34" charset="0"/>
                        </a:rPr>
                        <a:t>Label services as medium potential (MP) if direct access to a state-of-the art AI model can be applied to at least half of the tasks with equivalent expected quality of service, and it is easy to imagine additional software that could be developed on top of the model that would allow it to be applied to more tasks.</a:t>
                      </a:r>
                      <a:endParaRPr lang="en-GB" sz="600">
                        <a:effectLst/>
                        <a:latin typeface="Helvetica" panose="020B0604020202020204" pitchFamily="34" charset="0"/>
                        <a:cs typeface="Helvetica" panose="020B0604020202020204" pitchFamily="34" charset="0"/>
                      </a:endParaRPr>
                    </a:p>
                    <a:p>
                      <a:pPr algn="just">
                        <a:lnSpc>
                          <a:spcPct val="107000"/>
                        </a:lnSpc>
                        <a:spcAft>
                          <a:spcPts val="800"/>
                        </a:spcAft>
                      </a:pPr>
                      <a:r>
                        <a:rPr lang="en-GB" sz="500">
                          <a:effectLst/>
                          <a:latin typeface="Helvetica" panose="020B0604020202020204" pitchFamily="34" charset="0"/>
                          <a:cs typeface="Helvetica" panose="020B0604020202020204" pitchFamily="34" charset="0"/>
                        </a:rPr>
                        <a:t>This software may include capabilities such as: summarizing and answering questions about those documents; searching over an organization’s existing knowledge, data, or documents and retrieving information; retrieving highly specialized domain knowledge; make recommendations given data or written input; analyse written information to inform decisions; prepare training materials based on highly specialized knowledge; provide counsel on issues; maintain complex databases.</a:t>
                      </a:r>
                      <a:endParaRPr lang="en-GB" sz="600">
                        <a:effectLst/>
                        <a:latin typeface="Helvetica" panose="020B0604020202020204" pitchFamily="34" charset="0"/>
                        <a:cs typeface="Helvetica" panose="020B0604020202020204" pitchFamily="34" charset="0"/>
                      </a:endParaRPr>
                    </a:p>
                    <a:p>
                      <a:pPr algn="just">
                        <a:lnSpc>
                          <a:spcPct val="107000"/>
                        </a:lnSpc>
                        <a:spcAft>
                          <a:spcPts val="800"/>
                        </a:spcAft>
                      </a:pPr>
                      <a:r>
                        <a:rPr lang="en-GB" sz="500">
                          <a:effectLst/>
                          <a:latin typeface="Helvetica" panose="020B0604020202020204" pitchFamily="34" charset="0"/>
                          <a:cs typeface="Helvetica" panose="020B0604020202020204" pitchFamily="34" charset="0"/>
                        </a:rPr>
                        <a:t>Services labelled as MP should additionally meet both of the following criteria in terms of methods (the ways the service delivery process is organised): (1) the provision of the service does not require any or only some interpersonal interaction between individual users and service providers, and (2) the service provision process involves internal administrative staff or internal administrative staff and an administrative tribunal (specialist court who often sit in a panel and whose judges and members hear a wide range of cases).</a:t>
                      </a:r>
                      <a:endParaRPr lang="en-GB" sz="600">
                        <a:effectLst/>
                        <a:latin typeface="Helvetica" panose="020B0604020202020204" pitchFamily="34" charset="0"/>
                        <a:cs typeface="Helvetica" panose="020B0604020202020204" pitchFamily="34" charset="0"/>
                      </a:endParaRPr>
                    </a:p>
                    <a:p>
                      <a:pPr algn="just">
                        <a:lnSpc>
                          <a:spcPct val="107000"/>
                        </a:lnSpc>
                        <a:spcAft>
                          <a:spcPts val="0"/>
                        </a:spcAft>
                      </a:pPr>
                      <a:r>
                        <a:rPr lang="en-GB" sz="500">
                          <a:effectLst/>
                          <a:latin typeface="Helvetica" panose="020B0604020202020204" pitchFamily="34" charset="0"/>
                          <a:cs typeface="Helvetica" panose="020B0604020202020204" pitchFamily="34" charset="0"/>
                        </a:rPr>
                        <a:t>Services labelled as MP should additionally meet one of the following criteria in terms of tools (the physical objects used for aiding the service provision process): (1) the service does not involve manual document checking; (2) the service requires users to complete webpage-based forms or document-based forms (e.g., PDF). </a:t>
                      </a:r>
                      <a:endParaRPr lang="en-GB" sz="600">
                        <a:effectLst/>
                        <a:latin typeface="Helvetica" panose="020B0604020202020204" pitchFamily="34" charset="0"/>
                        <a:cs typeface="Helvetica" panose="020B0604020202020204" pitchFamily="34" charset="0"/>
                      </a:endParaRPr>
                    </a:p>
                    <a:p>
                      <a:pPr algn="just">
                        <a:lnSpc>
                          <a:spcPct val="107000"/>
                        </a:lnSpc>
                        <a:spcAft>
                          <a:spcPts val="0"/>
                        </a:spcAft>
                      </a:pPr>
                      <a:r>
                        <a:rPr lang="en-GB" sz="500">
                          <a:effectLst/>
                          <a:latin typeface="Helvetica" panose="020B0604020202020204" pitchFamily="34" charset="0"/>
                          <a:cs typeface="Helvetica" panose="020B0604020202020204" pitchFamily="34" charset="0"/>
                        </a:rPr>
                        <a:t> </a:t>
                      </a:r>
                      <a:endParaRPr lang="en-GB" sz="600">
                        <a:effectLst/>
                        <a:latin typeface="Helvetica" panose="020B0604020202020204" pitchFamily="34" charset="0"/>
                        <a:ea typeface="Calibri" panose="020F0502020204030204" pitchFamily="34" charset="0"/>
                        <a:cs typeface="Helvetica" panose="020B0604020202020204" pitchFamily="34" charset="0"/>
                      </a:endParaRPr>
                    </a:p>
                  </a:txBody>
                  <a:tcPr marL="25324" marR="25324" marT="0" marB="0"/>
                </a:tc>
                <a:extLst>
                  <a:ext uri="{0D108BD9-81ED-4DB2-BD59-A6C34878D82A}">
                    <a16:rowId xmlns:a16="http://schemas.microsoft.com/office/drawing/2014/main" val="2084281637"/>
                  </a:ext>
                </a:extLst>
              </a:tr>
              <a:tr h="1210813">
                <a:tc>
                  <a:txBody>
                    <a:bodyPr/>
                    <a:lstStyle/>
                    <a:p>
                      <a:pPr>
                        <a:lnSpc>
                          <a:spcPct val="107000"/>
                        </a:lnSpc>
                        <a:spcAft>
                          <a:spcPts val="800"/>
                        </a:spcAft>
                      </a:pPr>
                      <a:r>
                        <a:rPr lang="en-GB" sz="500" dirty="0">
                          <a:effectLst/>
                          <a:latin typeface="Helvetica" panose="020B0604020202020204" pitchFamily="34" charset="0"/>
                          <a:cs typeface="Helvetica" panose="020B0604020202020204" pitchFamily="34" charset="0"/>
                        </a:rPr>
                        <a:t> </a:t>
                      </a:r>
                      <a:endParaRPr lang="en-GB" sz="600" dirty="0">
                        <a:effectLst/>
                        <a:latin typeface="Helvetica" panose="020B0604020202020204" pitchFamily="34" charset="0"/>
                        <a:cs typeface="Helvetica" panose="020B0604020202020204" pitchFamily="34" charset="0"/>
                      </a:endParaRPr>
                    </a:p>
                    <a:p>
                      <a:pPr>
                        <a:lnSpc>
                          <a:spcPct val="107000"/>
                        </a:lnSpc>
                        <a:spcAft>
                          <a:spcPts val="800"/>
                        </a:spcAft>
                      </a:pPr>
                      <a:r>
                        <a:rPr lang="en-GB" sz="500" dirty="0">
                          <a:effectLst/>
                          <a:latin typeface="Helvetica" panose="020B0604020202020204" pitchFamily="34" charset="0"/>
                          <a:cs typeface="Helvetica" panose="020B0604020202020204" pitchFamily="34" charset="0"/>
                        </a:rPr>
                        <a:t> </a:t>
                      </a:r>
                      <a:endParaRPr lang="en-GB" sz="600" dirty="0">
                        <a:effectLst/>
                        <a:latin typeface="Helvetica" panose="020B0604020202020204" pitchFamily="34" charset="0"/>
                        <a:cs typeface="Helvetica" panose="020B0604020202020204" pitchFamily="34" charset="0"/>
                      </a:endParaRPr>
                    </a:p>
                    <a:p>
                      <a:pPr algn="ctr">
                        <a:lnSpc>
                          <a:spcPct val="150000"/>
                        </a:lnSpc>
                        <a:spcAft>
                          <a:spcPts val="0"/>
                        </a:spcAft>
                      </a:pPr>
                      <a:r>
                        <a:rPr lang="en-GB" sz="500" dirty="0">
                          <a:effectLst/>
                          <a:latin typeface="Helvetica" panose="020B0604020202020204" pitchFamily="34" charset="0"/>
                          <a:cs typeface="Helvetica" panose="020B0604020202020204" pitchFamily="34" charset="0"/>
                        </a:rPr>
                        <a:t>Low</a:t>
                      </a:r>
                      <a:endParaRPr lang="en-GB" sz="600" dirty="0">
                        <a:effectLst/>
                        <a:latin typeface="Helvetica" panose="020B0604020202020204" pitchFamily="34" charset="0"/>
                        <a:cs typeface="Helvetica" panose="020B0604020202020204" pitchFamily="34" charset="0"/>
                      </a:endParaRPr>
                    </a:p>
                    <a:p>
                      <a:pPr algn="ctr">
                        <a:lnSpc>
                          <a:spcPct val="150000"/>
                        </a:lnSpc>
                        <a:spcAft>
                          <a:spcPts val="0"/>
                        </a:spcAft>
                      </a:pPr>
                      <a:r>
                        <a:rPr lang="en-GB" sz="500" dirty="0">
                          <a:effectLst/>
                          <a:latin typeface="Helvetica" panose="020B0604020202020204" pitchFamily="34" charset="0"/>
                          <a:cs typeface="Helvetica" panose="020B0604020202020204" pitchFamily="34" charset="0"/>
                        </a:rPr>
                        <a:t>Potential (LP)</a:t>
                      </a:r>
                      <a:endParaRPr lang="en-GB" sz="600" dirty="0">
                        <a:effectLst/>
                        <a:latin typeface="Helvetica" panose="020B0604020202020204" pitchFamily="34" charset="0"/>
                        <a:ea typeface="Calibri" panose="020F0502020204030204" pitchFamily="34" charset="0"/>
                        <a:cs typeface="Helvetica" panose="020B0604020202020204" pitchFamily="34" charset="0"/>
                      </a:endParaRPr>
                    </a:p>
                  </a:txBody>
                  <a:tcPr marL="25324" marR="25324" marT="0" marB="0"/>
                </a:tc>
                <a:tc>
                  <a:txBody>
                    <a:bodyPr/>
                    <a:lstStyle/>
                    <a:p>
                      <a:pPr algn="just">
                        <a:lnSpc>
                          <a:spcPct val="107000"/>
                        </a:lnSpc>
                        <a:spcAft>
                          <a:spcPts val="800"/>
                        </a:spcAft>
                        <a:tabLst>
                          <a:tab pos="1423670" algn="l"/>
                        </a:tabLst>
                      </a:pPr>
                      <a:r>
                        <a:rPr lang="en-GB" sz="500">
                          <a:effectLst/>
                          <a:latin typeface="Helvetica" panose="020B0604020202020204" pitchFamily="34" charset="0"/>
                          <a:cs typeface="Helvetica" panose="020B0604020202020204" pitchFamily="34" charset="0"/>
                        </a:rPr>
                        <a:t>Label services LP if direct access to a state-of-the-art AI model can be applied to less than half of the tasks with equivalent expected quality of service, and it is easy to imagine additional software that could be developed on top of the model that would allow it to be applied to more tasks.</a:t>
                      </a:r>
                      <a:endParaRPr lang="en-GB" sz="600">
                        <a:effectLst/>
                        <a:latin typeface="Helvetica" panose="020B0604020202020204" pitchFamily="34" charset="0"/>
                        <a:cs typeface="Helvetica" panose="020B0604020202020204" pitchFamily="34" charset="0"/>
                      </a:endParaRPr>
                    </a:p>
                    <a:p>
                      <a:pPr algn="just">
                        <a:lnSpc>
                          <a:spcPct val="107000"/>
                        </a:lnSpc>
                        <a:spcAft>
                          <a:spcPts val="800"/>
                        </a:spcAft>
                        <a:tabLst>
                          <a:tab pos="1423670" algn="l"/>
                        </a:tabLst>
                      </a:pPr>
                      <a:r>
                        <a:rPr lang="en-GB" sz="500">
                          <a:effectLst/>
                          <a:latin typeface="Helvetica" panose="020B0604020202020204" pitchFamily="34" charset="0"/>
                          <a:cs typeface="Helvetica" panose="020B0604020202020204" pitchFamily="34" charset="0"/>
                        </a:rPr>
                        <a:t>This software may include capabilities such as: taking real-time video as an input and producing real-time video as an output; accurately retrieving very detailed information from image inputs, such as measurements of dimensions within an image; using domain-specific expertise to answer questions and make complex decisions that require weighing multiple factors.</a:t>
                      </a:r>
                      <a:endParaRPr lang="en-GB" sz="600">
                        <a:effectLst/>
                        <a:latin typeface="Helvetica" panose="020B0604020202020204" pitchFamily="34" charset="0"/>
                        <a:cs typeface="Helvetica" panose="020B0604020202020204" pitchFamily="34" charset="0"/>
                      </a:endParaRPr>
                    </a:p>
                    <a:p>
                      <a:pPr algn="just">
                        <a:lnSpc>
                          <a:spcPct val="107000"/>
                        </a:lnSpc>
                        <a:spcAft>
                          <a:spcPts val="800"/>
                        </a:spcAft>
                      </a:pPr>
                      <a:r>
                        <a:rPr lang="en-GB" sz="500">
                          <a:effectLst/>
                          <a:latin typeface="Helvetica" panose="020B0604020202020204" pitchFamily="34" charset="0"/>
                          <a:cs typeface="Helvetica" panose="020B0604020202020204" pitchFamily="34" charset="0"/>
                        </a:rPr>
                        <a:t>Services labelled as LP should additionally meet both of the following criteria in terms of methods (the ways the service delivery process is organised): (1) the provision of the service requires some or a high degree of interpersonal interaction between individual users and service providers, and (2) the service provision process involves internal administrative staff or internal administrative staff and an administrative tribunal.</a:t>
                      </a:r>
                      <a:endParaRPr lang="en-GB" sz="600">
                        <a:effectLst/>
                        <a:latin typeface="Helvetica" panose="020B0604020202020204" pitchFamily="34" charset="0"/>
                        <a:cs typeface="Helvetica" panose="020B0604020202020204" pitchFamily="34" charset="0"/>
                      </a:endParaRPr>
                    </a:p>
                    <a:p>
                      <a:pPr algn="just">
                        <a:lnSpc>
                          <a:spcPct val="107000"/>
                        </a:lnSpc>
                        <a:spcAft>
                          <a:spcPts val="0"/>
                        </a:spcAft>
                      </a:pPr>
                      <a:r>
                        <a:rPr lang="en-GB" sz="500">
                          <a:effectLst/>
                          <a:latin typeface="Helvetica" panose="020B0604020202020204" pitchFamily="34" charset="0"/>
                          <a:cs typeface="Helvetica" panose="020B0604020202020204" pitchFamily="34" charset="0"/>
                        </a:rPr>
                        <a:t>Services labelled as LP should additionally meet one of the following criteria in terms of tools (the physical objects used for aiding the service provision process): (1) the service involves manual document checking; (2) the service only requires users to complete document-based forms. </a:t>
                      </a:r>
                      <a:endParaRPr lang="en-GB" sz="600">
                        <a:effectLst/>
                        <a:latin typeface="Helvetica" panose="020B0604020202020204" pitchFamily="34" charset="0"/>
                        <a:cs typeface="Helvetica" panose="020B0604020202020204" pitchFamily="34" charset="0"/>
                      </a:endParaRPr>
                    </a:p>
                    <a:p>
                      <a:pPr algn="just">
                        <a:lnSpc>
                          <a:spcPct val="107000"/>
                        </a:lnSpc>
                        <a:spcAft>
                          <a:spcPts val="0"/>
                        </a:spcAft>
                      </a:pPr>
                      <a:r>
                        <a:rPr lang="en-GB" sz="500">
                          <a:effectLst/>
                          <a:latin typeface="Helvetica" panose="020B0604020202020204" pitchFamily="34" charset="0"/>
                          <a:cs typeface="Helvetica" panose="020B0604020202020204" pitchFamily="34" charset="0"/>
                        </a:rPr>
                        <a:t> </a:t>
                      </a:r>
                      <a:endParaRPr lang="en-GB" sz="600">
                        <a:effectLst/>
                        <a:latin typeface="Helvetica" panose="020B0604020202020204" pitchFamily="34" charset="0"/>
                        <a:ea typeface="Calibri" panose="020F0502020204030204" pitchFamily="34" charset="0"/>
                        <a:cs typeface="Helvetica" panose="020B0604020202020204" pitchFamily="34" charset="0"/>
                      </a:endParaRPr>
                    </a:p>
                  </a:txBody>
                  <a:tcPr marL="25324" marR="25324" marT="0" marB="0"/>
                </a:tc>
                <a:extLst>
                  <a:ext uri="{0D108BD9-81ED-4DB2-BD59-A6C34878D82A}">
                    <a16:rowId xmlns:a16="http://schemas.microsoft.com/office/drawing/2014/main" val="3005916480"/>
                  </a:ext>
                </a:extLst>
              </a:tr>
              <a:tr h="923690">
                <a:tc>
                  <a:txBody>
                    <a:bodyPr/>
                    <a:lstStyle/>
                    <a:p>
                      <a:pPr>
                        <a:lnSpc>
                          <a:spcPct val="107000"/>
                        </a:lnSpc>
                        <a:spcAft>
                          <a:spcPts val="800"/>
                        </a:spcAft>
                      </a:pPr>
                      <a:r>
                        <a:rPr lang="en-GB" sz="500" dirty="0">
                          <a:effectLst/>
                          <a:latin typeface="Helvetica" panose="020B0604020202020204" pitchFamily="34" charset="0"/>
                          <a:cs typeface="Helvetica" panose="020B0604020202020204" pitchFamily="34" charset="0"/>
                        </a:rPr>
                        <a:t> </a:t>
                      </a:r>
                      <a:endParaRPr lang="en-GB" sz="600" dirty="0">
                        <a:effectLst/>
                        <a:latin typeface="Helvetica" panose="020B0604020202020204" pitchFamily="34" charset="0"/>
                        <a:cs typeface="Helvetica" panose="020B0604020202020204" pitchFamily="34" charset="0"/>
                      </a:endParaRPr>
                    </a:p>
                    <a:p>
                      <a:pPr>
                        <a:lnSpc>
                          <a:spcPct val="107000"/>
                        </a:lnSpc>
                        <a:spcAft>
                          <a:spcPts val="0"/>
                        </a:spcAft>
                      </a:pPr>
                      <a:r>
                        <a:rPr lang="en-GB" sz="500" dirty="0">
                          <a:effectLst/>
                          <a:latin typeface="Helvetica" panose="020B0604020202020204" pitchFamily="34" charset="0"/>
                          <a:cs typeface="Helvetica" panose="020B0604020202020204" pitchFamily="34" charset="0"/>
                        </a:rPr>
                        <a:t> </a:t>
                      </a:r>
                      <a:endParaRPr lang="en-GB" sz="600" dirty="0">
                        <a:effectLst/>
                        <a:latin typeface="Helvetica" panose="020B0604020202020204" pitchFamily="34" charset="0"/>
                        <a:cs typeface="Helvetica" panose="020B0604020202020204" pitchFamily="34" charset="0"/>
                      </a:endParaRPr>
                    </a:p>
                    <a:p>
                      <a:pPr algn="ctr">
                        <a:lnSpc>
                          <a:spcPct val="107000"/>
                        </a:lnSpc>
                        <a:spcAft>
                          <a:spcPts val="0"/>
                        </a:spcAft>
                      </a:pPr>
                      <a:r>
                        <a:rPr lang="en-GB" sz="500" dirty="0">
                          <a:effectLst/>
                          <a:latin typeface="Helvetica" panose="020B0604020202020204" pitchFamily="34" charset="0"/>
                          <a:cs typeface="Helvetica" panose="020B0604020202020204" pitchFamily="34" charset="0"/>
                        </a:rPr>
                        <a:t>No</a:t>
                      </a:r>
                      <a:endParaRPr lang="en-GB" sz="600" dirty="0">
                        <a:effectLst/>
                        <a:latin typeface="Helvetica" panose="020B0604020202020204" pitchFamily="34" charset="0"/>
                        <a:cs typeface="Helvetica" panose="020B0604020202020204" pitchFamily="34" charset="0"/>
                      </a:endParaRPr>
                    </a:p>
                    <a:p>
                      <a:pPr algn="ctr">
                        <a:lnSpc>
                          <a:spcPct val="150000"/>
                        </a:lnSpc>
                        <a:spcAft>
                          <a:spcPts val="0"/>
                        </a:spcAft>
                      </a:pPr>
                      <a:r>
                        <a:rPr lang="en-GB" sz="500" dirty="0">
                          <a:effectLst/>
                          <a:latin typeface="Helvetica" panose="020B0604020202020204" pitchFamily="34" charset="0"/>
                          <a:cs typeface="Helvetica" panose="020B0604020202020204" pitchFamily="34" charset="0"/>
                        </a:rPr>
                        <a:t>Potential (NP)</a:t>
                      </a:r>
                      <a:endParaRPr lang="en-GB" sz="600" dirty="0">
                        <a:effectLst/>
                        <a:latin typeface="Helvetica" panose="020B0604020202020204" pitchFamily="34" charset="0"/>
                        <a:cs typeface="Helvetica" panose="020B0604020202020204" pitchFamily="34" charset="0"/>
                      </a:endParaRPr>
                    </a:p>
                    <a:p>
                      <a:pPr algn="ctr">
                        <a:lnSpc>
                          <a:spcPct val="107000"/>
                        </a:lnSpc>
                        <a:spcAft>
                          <a:spcPts val="800"/>
                        </a:spcAft>
                      </a:pPr>
                      <a:r>
                        <a:rPr lang="en-GB" sz="500" dirty="0">
                          <a:effectLst/>
                          <a:latin typeface="Helvetica" panose="020B0604020202020204" pitchFamily="34" charset="0"/>
                          <a:cs typeface="Helvetica" panose="020B0604020202020204" pitchFamily="34" charset="0"/>
                        </a:rPr>
                        <a:t> </a:t>
                      </a:r>
                      <a:endParaRPr lang="en-GB" sz="600" dirty="0">
                        <a:effectLst/>
                        <a:latin typeface="Helvetica" panose="020B0604020202020204" pitchFamily="34" charset="0"/>
                        <a:ea typeface="Calibri" panose="020F0502020204030204" pitchFamily="34" charset="0"/>
                        <a:cs typeface="Helvetica" panose="020B0604020202020204" pitchFamily="34" charset="0"/>
                      </a:endParaRPr>
                    </a:p>
                  </a:txBody>
                  <a:tcPr marL="25324" marR="25324" marT="0" marB="0"/>
                </a:tc>
                <a:tc>
                  <a:txBody>
                    <a:bodyPr/>
                    <a:lstStyle/>
                    <a:p>
                      <a:pPr algn="just">
                        <a:lnSpc>
                          <a:spcPct val="107000"/>
                        </a:lnSpc>
                        <a:spcAft>
                          <a:spcPts val="800"/>
                        </a:spcAft>
                        <a:tabLst>
                          <a:tab pos="1423670" algn="l"/>
                        </a:tabLst>
                      </a:pPr>
                      <a:r>
                        <a:rPr lang="en-GB" sz="500" dirty="0">
                          <a:effectLst/>
                          <a:latin typeface="Helvetica" panose="020B0604020202020204" pitchFamily="34" charset="0"/>
                          <a:cs typeface="Helvetica" panose="020B0604020202020204" pitchFamily="34" charset="0"/>
                        </a:rPr>
                        <a:t>Label services no potential (NP) if direct access to a state-of-the-art AI model can be applied to less than half of the tasks with equivalent expected quality of service, and it is not easy to imagine additional software that could be developed on top of the model that would allow it to be applied to more tasks.</a:t>
                      </a:r>
                      <a:endParaRPr lang="en-GB" sz="600" dirty="0">
                        <a:effectLst/>
                        <a:latin typeface="Helvetica" panose="020B0604020202020204" pitchFamily="34" charset="0"/>
                        <a:cs typeface="Helvetica" panose="020B0604020202020204" pitchFamily="34" charset="0"/>
                      </a:endParaRPr>
                    </a:p>
                    <a:p>
                      <a:pPr algn="just">
                        <a:lnSpc>
                          <a:spcPct val="107000"/>
                        </a:lnSpc>
                        <a:spcAft>
                          <a:spcPts val="0"/>
                        </a:spcAft>
                      </a:pPr>
                      <a:r>
                        <a:rPr lang="en-GB" sz="500" dirty="0">
                          <a:effectLst/>
                          <a:latin typeface="Helvetica" panose="020B0604020202020204" pitchFamily="34" charset="0"/>
                          <a:cs typeface="Helvetica" panose="020B0604020202020204" pitchFamily="34" charset="0"/>
                        </a:rPr>
                        <a:t>Services labelled as NP should additionally meet both of the following criteria in terms of methods (the ways the service delivery process is organised): (1) the provision of the service requires a high degree of interpersonal interaction between individual users and service providers, and (2) the service provision process involves internal administrative staff and an administrative tribunal.</a:t>
                      </a:r>
                      <a:endParaRPr lang="en-GB" sz="600" dirty="0">
                        <a:effectLst/>
                        <a:latin typeface="Helvetica" panose="020B0604020202020204" pitchFamily="34" charset="0"/>
                        <a:cs typeface="Helvetica" panose="020B0604020202020204" pitchFamily="34" charset="0"/>
                      </a:endParaRPr>
                    </a:p>
                    <a:p>
                      <a:pPr algn="just">
                        <a:lnSpc>
                          <a:spcPct val="107000"/>
                        </a:lnSpc>
                        <a:spcAft>
                          <a:spcPts val="0"/>
                        </a:spcAft>
                      </a:pPr>
                      <a:r>
                        <a:rPr lang="en-GB" sz="500" dirty="0">
                          <a:effectLst/>
                          <a:latin typeface="Helvetica" panose="020B0604020202020204" pitchFamily="34" charset="0"/>
                          <a:cs typeface="Helvetica" panose="020B0604020202020204" pitchFamily="34" charset="0"/>
                        </a:rPr>
                        <a:t> </a:t>
                      </a:r>
                      <a:endParaRPr lang="en-GB" sz="600" dirty="0">
                        <a:effectLst/>
                        <a:latin typeface="Helvetica" panose="020B0604020202020204" pitchFamily="34" charset="0"/>
                        <a:cs typeface="Helvetica" panose="020B0604020202020204" pitchFamily="34" charset="0"/>
                      </a:endParaRPr>
                    </a:p>
                    <a:p>
                      <a:pPr algn="just">
                        <a:lnSpc>
                          <a:spcPct val="107000"/>
                        </a:lnSpc>
                        <a:spcAft>
                          <a:spcPts val="0"/>
                        </a:spcAft>
                      </a:pPr>
                      <a:r>
                        <a:rPr lang="en-GB" sz="500" dirty="0">
                          <a:effectLst/>
                          <a:latin typeface="Helvetica" panose="020B0604020202020204" pitchFamily="34" charset="0"/>
                          <a:cs typeface="Helvetica" panose="020B0604020202020204" pitchFamily="34" charset="0"/>
                        </a:rPr>
                        <a:t>Services labelled as NP should additionally meet both of the following criteria in terms of tools (the physical objects used for aiding the service provision process): (1) the service involves manual document checking, and (2) the service only requires users to complete document-based forms.</a:t>
                      </a:r>
                      <a:endParaRPr lang="en-GB" sz="600" dirty="0">
                        <a:effectLst/>
                        <a:latin typeface="Helvetica" panose="020B0604020202020204" pitchFamily="34" charset="0"/>
                        <a:cs typeface="Helvetica" panose="020B0604020202020204" pitchFamily="34" charset="0"/>
                      </a:endParaRPr>
                    </a:p>
                    <a:p>
                      <a:pPr algn="just">
                        <a:lnSpc>
                          <a:spcPct val="107000"/>
                        </a:lnSpc>
                        <a:spcAft>
                          <a:spcPts val="0"/>
                        </a:spcAft>
                      </a:pPr>
                      <a:r>
                        <a:rPr lang="en-GB" sz="500" dirty="0">
                          <a:effectLst/>
                          <a:latin typeface="Helvetica" panose="020B0604020202020204" pitchFamily="34" charset="0"/>
                          <a:cs typeface="Helvetica" panose="020B0604020202020204" pitchFamily="34" charset="0"/>
                        </a:rPr>
                        <a:t> </a:t>
                      </a:r>
                      <a:endParaRPr lang="en-GB" sz="600" dirty="0">
                        <a:effectLst/>
                        <a:latin typeface="Helvetica" panose="020B0604020202020204" pitchFamily="34" charset="0"/>
                        <a:ea typeface="Calibri" panose="020F0502020204030204" pitchFamily="34" charset="0"/>
                        <a:cs typeface="Helvetica" panose="020B0604020202020204" pitchFamily="34" charset="0"/>
                      </a:endParaRPr>
                    </a:p>
                  </a:txBody>
                  <a:tcPr marL="25324" marR="25324" marT="0" marB="0"/>
                </a:tc>
                <a:extLst>
                  <a:ext uri="{0D108BD9-81ED-4DB2-BD59-A6C34878D82A}">
                    <a16:rowId xmlns:a16="http://schemas.microsoft.com/office/drawing/2014/main" val="3169593053"/>
                  </a:ext>
                </a:extLst>
              </a:tr>
            </a:tbl>
          </a:graphicData>
        </a:graphic>
      </p:graphicFrame>
    </p:spTree>
    <p:extLst>
      <p:ext uri="{BB962C8B-B14F-4D97-AF65-F5344CB8AC3E}">
        <p14:creationId xmlns:p14="http://schemas.microsoft.com/office/powerpoint/2010/main" val="2069792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l="7114" t="7826" r="6034" b="7210"/>
          <a:stretch/>
        </p:blipFill>
        <p:spPr>
          <a:xfrm>
            <a:off x="670560" y="238299"/>
            <a:ext cx="5863242" cy="4588626"/>
          </a:xfrm>
          <a:prstGeom prst="rect">
            <a:avLst/>
          </a:prstGeom>
        </p:spPr>
      </p:pic>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t="1577" r="978" b="1356"/>
          <a:stretch/>
        </p:blipFill>
        <p:spPr>
          <a:xfrm>
            <a:off x="3362829" y="532013"/>
            <a:ext cx="2847709" cy="1961805"/>
          </a:xfrm>
          <a:prstGeom prst="rect">
            <a:avLst/>
          </a:prstGeom>
        </p:spPr>
      </p:pic>
      <p:sp>
        <p:nvSpPr>
          <p:cNvPr id="8" name="Rectangle 7"/>
          <p:cNvSpPr/>
          <p:nvPr/>
        </p:nvSpPr>
        <p:spPr>
          <a:xfrm>
            <a:off x="1483232" y="537555"/>
            <a:ext cx="2024734" cy="1177245"/>
          </a:xfrm>
          <a:prstGeom prst="rect">
            <a:avLst/>
          </a:prstGeom>
        </p:spPr>
        <p:txBody>
          <a:bodyPr wrap="square">
            <a:spAutoFit/>
          </a:bodyPr>
          <a:lstStyle/>
          <a:p>
            <a:r>
              <a:rPr lang="en-GB" sz="1200" b="1" dirty="0">
                <a:solidFill>
                  <a:srgbClr val="FF7C09"/>
                </a:solidFill>
                <a:latin typeface="Helvetica" pitchFamily="2" charset="0"/>
              </a:rPr>
              <a:t>—</a:t>
            </a:r>
            <a:r>
              <a:rPr lang="en-GB" sz="1200" b="1" dirty="0">
                <a:solidFill>
                  <a:srgbClr val="FF0000"/>
                </a:solidFill>
                <a:latin typeface="Helvetica" pitchFamily="2" charset="0"/>
              </a:rPr>
              <a:t> </a:t>
            </a:r>
            <a:r>
              <a:rPr lang="en-GB" sz="1200" dirty="0">
                <a:latin typeface="Helvetica" pitchFamily="2" charset="0"/>
              </a:rPr>
              <a:t>State pension claims</a:t>
            </a:r>
          </a:p>
          <a:p>
            <a:r>
              <a:rPr lang="en-GB" sz="1200" b="1" dirty="0">
                <a:solidFill>
                  <a:srgbClr val="249D24"/>
                </a:solidFill>
                <a:latin typeface="Helvetica" pitchFamily="2" charset="0"/>
              </a:rPr>
              <a:t>—</a:t>
            </a:r>
            <a:r>
              <a:rPr lang="en-GB" sz="1200" dirty="0">
                <a:solidFill>
                  <a:srgbClr val="FF0000"/>
                </a:solidFill>
                <a:latin typeface="Helvetica" pitchFamily="2" charset="0"/>
              </a:rPr>
              <a:t> </a:t>
            </a:r>
            <a:r>
              <a:rPr lang="en-GB" sz="1200" dirty="0">
                <a:latin typeface="Helvetica" pitchFamily="2" charset="0"/>
              </a:rPr>
              <a:t>Vehicle registration</a:t>
            </a:r>
          </a:p>
          <a:p>
            <a:r>
              <a:rPr lang="en-GB" sz="1200" b="1" dirty="0">
                <a:solidFill>
                  <a:srgbClr val="9264BC"/>
                </a:solidFill>
                <a:latin typeface="Helvetica" pitchFamily="2" charset="0"/>
              </a:rPr>
              <a:t>—</a:t>
            </a:r>
            <a:r>
              <a:rPr lang="en-GB" sz="1200" dirty="0">
                <a:solidFill>
                  <a:srgbClr val="FF0000"/>
                </a:solidFill>
                <a:latin typeface="Helvetica" pitchFamily="2" charset="0"/>
              </a:rPr>
              <a:t> </a:t>
            </a:r>
            <a:r>
              <a:rPr lang="en-GB" sz="1200" dirty="0">
                <a:latin typeface="Helvetica" pitchFamily="2" charset="0"/>
              </a:rPr>
              <a:t>Passport applications</a:t>
            </a:r>
          </a:p>
          <a:p>
            <a:r>
              <a:rPr lang="en-GB" sz="1200" b="1" dirty="0">
                <a:solidFill>
                  <a:srgbClr val="1772B1"/>
                </a:solidFill>
                <a:latin typeface="Helvetica" pitchFamily="2" charset="0"/>
              </a:rPr>
              <a:t>—</a:t>
            </a:r>
            <a:r>
              <a:rPr lang="en-GB" sz="1200" dirty="0">
                <a:solidFill>
                  <a:srgbClr val="FF0000"/>
                </a:solidFill>
                <a:latin typeface="Helvetica" pitchFamily="2" charset="0"/>
              </a:rPr>
              <a:t> </a:t>
            </a:r>
            <a:r>
              <a:rPr lang="en-GB" sz="1200" dirty="0">
                <a:latin typeface="Helvetica" pitchFamily="2" charset="0"/>
              </a:rPr>
              <a:t>Jobseeker’s Allowance</a:t>
            </a:r>
          </a:p>
          <a:p>
            <a:r>
              <a:rPr lang="en-GB" sz="1200" b="1" dirty="0">
                <a:solidFill>
                  <a:srgbClr val="D41F20"/>
                </a:solidFill>
                <a:latin typeface="Helvetica" pitchFamily="2" charset="0"/>
              </a:rPr>
              <a:t>—</a:t>
            </a:r>
            <a:r>
              <a:rPr lang="en-GB" sz="1200" dirty="0">
                <a:solidFill>
                  <a:srgbClr val="FF0000"/>
                </a:solidFill>
                <a:latin typeface="Helvetica" pitchFamily="2" charset="0"/>
              </a:rPr>
              <a:t> </a:t>
            </a:r>
            <a:r>
              <a:rPr lang="en-GB" sz="1200" dirty="0">
                <a:latin typeface="Helvetica" pitchFamily="2" charset="0"/>
              </a:rPr>
              <a:t>Jobcentre Plus</a:t>
            </a:r>
          </a:p>
          <a:p>
            <a:endParaRPr lang="en-GB" sz="1050" dirty="0">
              <a:latin typeface="Helvetica" pitchFamily="2" charset="0"/>
            </a:endParaRPr>
          </a:p>
        </p:txBody>
      </p:sp>
      <p:sp>
        <p:nvSpPr>
          <p:cNvPr id="5" name="TextBox 4">
            <a:extLst>
              <a:ext uri="{FF2B5EF4-FFF2-40B4-BE49-F238E27FC236}">
                <a16:creationId xmlns:a16="http://schemas.microsoft.com/office/drawing/2014/main" id="{2E5B92F0-90A0-EF43-91B3-5C38DFEE9947}"/>
              </a:ext>
            </a:extLst>
          </p:cNvPr>
          <p:cNvSpPr txBox="1"/>
          <p:nvPr/>
        </p:nvSpPr>
        <p:spPr>
          <a:xfrm rot="16200000">
            <a:off x="-1099566" y="2527255"/>
            <a:ext cx="2893724" cy="400110"/>
          </a:xfrm>
          <a:prstGeom prst="rect">
            <a:avLst/>
          </a:prstGeom>
          <a:noFill/>
        </p:spPr>
        <p:txBody>
          <a:bodyPr wrap="square" rtlCol="0">
            <a:spAutoFit/>
          </a:bodyPr>
          <a:lstStyle/>
          <a:p>
            <a:pPr algn="ctr"/>
            <a:r>
              <a:rPr lang="en-GB" sz="2000" dirty="0" smtClean="0">
                <a:latin typeface="Helvetica" pitchFamily="2" charset="0"/>
              </a:rPr>
              <a:t>Volume (millions)</a:t>
            </a:r>
            <a:endParaRPr lang="en-GB" sz="2000" dirty="0">
              <a:latin typeface="Helvetica" pitchFamily="2" charset="0"/>
            </a:endParaRPr>
          </a:p>
        </p:txBody>
      </p:sp>
      <p:sp>
        <p:nvSpPr>
          <p:cNvPr id="9" name="TextBox 8">
            <a:extLst>
              <a:ext uri="{FF2B5EF4-FFF2-40B4-BE49-F238E27FC236}">
                <a16:creationId xmlns:a16="http://schemas.microsoft.com/office/drawing/2014/main" id="{2E5B92F0-90A0-EF43-91B3-5C38DFEE9947}"/>
              </a:ext>
            </a:extLst>
          </p:cNvPr>
          <p:cNvSpPr txBox="1"/>
          <p:nvPr/>
        </p:nvSpPr>
        <p:spPr>
          <a:xfrm>
            <a:off x="2263383" y="4920584"/>
            <a:ext cx="2677595" cy="400110"/>
          </a:xfrm>
          <a:prstGeom prst="rect">
            <a:avLst/>
          </a:prstGeom>
          <a:noFill/>
        </p:spPr>
        <p:txBody>
          <a:bodyPr wrap="square" rtlCol="0">
            <a:spAutoFit/>
          </a:bodyPr>
          <a:lstStyle/>
          <a:p>
            <a:pPr algn="ctr"/>
            <a:r>
              <a:rPr lang="en-GB" sz="2000" dirty="0" smtClean="0">
                <a:latin typeface="Helvetica" pitchFamily="2" charset="0"/>
              </a:rPr>
              <a:t>Time (quarters)</a:t>
            </a:r>
            <a:endParaRPr lang="en-GB" sz="2000" dirty="0">
              <a:latin typeface="Helvetica" pitchFamily="2" charset="0"/>
            </a:endParaRPr>
          </a:p>
        </p:txBody>
      </p:sp>
    </p:spTree>
    <p:extLst>
      <p:ext uri="{BB962C8B-B14F-4D97-AF65-F5344CB8AC3E}">
        <p14:creationId xmlns:p14="http://schemas.microsoft.com/office/powerpoint/2010/main" val="26619738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8394" y="281432"/>
            <a:ext cx="4854349" cy="4303901"/>
          </a:xfrm>
          <a:prstGeom prst="rect">
            <a:avLst/>
          </a:prstGeom>
        </p:spPr>
      </p:pic>
      <p:sp>
        <p:nvSpPr>
          <p:cNvPr id="5" name="TextBox 4">
            <a:extLst>
              <a:ext uri="{FF2B5EF4-FFF2-40B4-BE49-F238E27FC236}">
                <a16:creationId xmlns:a16="http://schemas.microsoft.com/office/drawing/2014/main" id="{2E5B92F0-90A0-EF43-91B3-5C38DFEE9947}"/>
              </a:ext>
            </a:extLst>
          </p:cNvPr>
          <p:cNvSpPr txBox="1"/>
          <p:nvPr/>
        </p:nvSpPr>
        <p:spPr>
          <a:xfrm>
            <a:off x="2286772" y="4663305"/>
            <a:ext cx="2677595" cy="338554"/>
          </a:xfrm>
          <a:prstGeom prst="rect">
            <a:avLst/>
          </a:prstGeom>
          <a:noFill/>
        </p:spPr>
        <p:txBody>
          <a:bodyPr wrap="square" rtlCol="0">
            <a:spAutoFit/>
          </a:bodyPr>
          <a:lstStyle/>
          <a:p>
            <a:pPr algn="ctr"/>
            <a:r>
              <a:rPr lang="en-GB" sz="1600" dirty="0">
                <a:latin typeface="Helvetica" pitchFamily="2" charset="0"/>
              </a:rPr>
              <a:t>Time (quarters)</a:t>
            </a:r>
          </a:p>
        </p:txBody>
      </p:sp>
      <p:sp>
        <p:nvSpPr>
          <p:cNvPr id="6" name="TextBox 5">
            <a:extLst>
              <a:ext uri="{FF2B5EF4-FFF2-40B4-BE49-F238E27FC236}">
                <a16:creationId xmlns:a16="http://schemas.microsoft.com/office/drawing/2014/main" id="{2E5B92F0-90A0-EF43-91B3-5C38DFEE9947}"/>
              </a:ext>
            </a:extLst>
          </p:cNvPr>
          <p:cNvSpPr txBox="1"/>
          <p:nvPr/>
        </p:nvSpPr>
        <p:spPr>
          <a:xfrm rot="16200000">
            <a:off x="-79881" y="2342077"/>
            <a:ext cx="2677595" cy="338554"/>
          </a:xfrm>
          <a:prstGeom prst="rect">
            <a:avLst/>
          </a:prstGeom>
          <a:noFill/>
        </p:spPr>
        <p:txBody>
          <a:bodyPr wrap="square" rtlCol="0">
            <a:spAutoFit/>
          </a:bodyPr>
          <a:lstStyle/>
          <a:p>
            <a:pPr algn="ctr"/>
            <a:r>
              <a:rPr lang="en-GB" sz="1600" dirty="0" smtClean="0">
                <a:latin typeface="Helvetica" pitchFamily="2" charset="0"/>
              </a:rPr>
              <a:t>Log(Volume)</a:t>
            </a:r>
            <a:endParaRPr lang="en-GB" sz="1600" dirty="0">
              <a:latin typeface="Helvetica" pitchFamily="2" charset="0"/>
            </a:endParaRPr>
          </a:p>
        </p:txBody>
      </p:sp>
    </p:spTree>
    <p:extLst>
      <p:ext uri="{BB962C8B-B14F-4D97-AF65-F5344CB8AC3E}">
        <p14:creationId xmlns:p14="http://schemas.microsoft.com/office/powerpoint/2010/main" val="13119072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C283889-58CD-AECE-FD8B-783DAF0EEC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2946" y="669757"/>
            <a:ext cx="5216380" cy="4132832"/>
          </a:xfrm>
          <a:prstGeom prst="rect">
            <a:avLst/>
          </a:prstGeom>
        </p:spPr>
      </p:pic>
      <p:sp>
        <p:nvSpPr>
          <p:cNvPr id="17" name="TextBox 16">
            <a:extLst>
              <a:ext uri="{FF2B5EF4-FFF2-40B4-BE49-F238E27FC236}">
                <a16:creationId xmlns:a16="http://schemas.microsoft.com/office/drawing/2014/main" id="{84DF0E46-23AB-D1C5-1CE4-1B72CB5771A3}"/>
              </a:ext>
            </a:extLst>
          </p:cNvPr>
          <p:cNvSpPr txBox="1"/>
          <p:nvPr/>
        </p:nvSpPr>
        <p:spPr>
          <a:xfrm>
            <a:off x="1301177" y="208404"/>
            <a:ext cx="4199919" cy="400110"/>
          </a:xfrm>
          <a:prstGeom prst="rect">
            <a:avLst/>
          </a:prstGeom>
          <a:noFill/>
        </p:spPr>
        <p:txBody>
          <a:bodyPr wrap="square" rtlCol="0">
            <a:spAutoFit/>
          </a:bodyPr>
          <a:lstStyle/>
          <a:p>
            <a:pPr algn="ctr"/>
            <a:r>
              <a:rPr lang="en-GB" sz="2000" dirty="0">
                <a:latin typeface="Helvetica" pitchFamily="2" charset="0"/>
              </a:rPr>
              <a:t>Pearson </a:t>
            </a:r>
            <a:r>
              <a:rPr lang="el-GR" sz="2000" dirty="0">
                <a:latin typeface="Helvetica" pitchFamily="2" charset="0"/>
              </a:rPr>
              <a:t>ρ</a:t>
            </a:r>
            <a:r>
              <a:rPr lang="en-GB" sz="2000" dirty="0">
                <a:latin typeface="Helvetica" pitchFamily="2" charset="0"/>
              </a:rPr>
              <a:t> = 0.38</a:t>
            </a:r>
            <a:r>
              <a:rPr lang="en-GB" sz="2000" dirty="0">
                <a:solidFill>
                  <a:srgbClr val="E2EEFF"/>
                </a:solidFill>
                <a:latin typeface="Google Sans"/>
              </a:rPr>
              <a:t> </a:t>
            </a:r>
            <a:r>
              <a:rPr lang="en-GB" sz="2000" dirty="0">
                <a:latin typeface="Helvetica" pitchFamily="2" charset="0"/>
              </a:rPr>
              <a:t> </a:t>
            </a:r>
          </a:p>
        </p:txBody>
      </p:sp>
      <p:sp>
        <p:nvSpPr>
          <p:cNvPr id="19" name="TextBox 18">
            <a:extLst>
              <a:ext uri="{FF2B5EF4-FFF2-40B4-BE49-F238E27FC236}">
                <a16:creationId xmlns:a16="http://schemas.microsoft.com/office/drawing/2014/main" id="{48A14326-E42E-B11D-29FB-16036A35C13B}"/>
              </a:ext>
            </a:extLst>
          </p:cNvPr>
          <p:cNvSpPr txBox="1"/>
          <p:nvPr/>
        </p:nvSpPr>
        <p:spPr>
          <a:xfrm>
            <a:off x="1744709" y="4802589"/>
            <a:ext cx="3312854" cy="400110"/>
          </a:xfrm>
          <a:prstGeom prst="rect">
            <a:avLst/>
          </a:prstGeom>
          <a:noFill/>
        </p:spPr>
        <p:txBody>
          <a:bodyPr wrap="square" rtlCol="0">
            <a:spAutoFit/>
          </a:bodyPr>
          <a:lstStyle/>
          <a:p>
            <a:pPr algn="ctr"/>
            <a:r>
              <a:rPr lang="en-GB" sz="2000" dirty="0">
                <a:latin typeface="Helvetica" pitchFamily="2" charset="0"/>
              </a:rPr>
              <a:t># Services</a:t>
            </a:r>
          </a:p>
        </p:txBody>
      </p:sp>
      <p:sp>
        <p:nvSpPr>
          <p:cNvPr id="20" name="TextBox 19">
            <a:extLst>
              <a:ext uri="{FF2B5EF4-FFF2-40B4-BE49-F238E27FC236}">
                <a16:creationId xmlns:a16="http://schemas.microsoft.com/office/drawing/2014/main" id="{2E5B92F0-90A0-EF43-91B3-5C38DFEE9947}"/>
              </a:ext>
            </a:extLst>
          </p:cNvPr>
          <p:cNvSpPr txBox="1"/>
          <p:nvPr/>
        </p:nvSpPr>
        <p:spPr>
          <a:xfrm rot="16200000">
            <a:off x="-301721" y="2536118"/>
            <a:ext cx="1789225" cy="400110"/>
          </a:xfrm>
          <a:prstGeom prst="rect">
            <a:avLst/>
          </a:prstGeom>
          <a:noFill/>
        </p:spPr>
        <p:txBody>
          <a:bodyPr wrap="square" rtlCol="0">
            <a:spAutoFit/>
          </a:bodyPr>
          <a:lstStyle/>
          <a:p>
            <a:pPr algn="ctr"/>
            <a:r>
              <a:rPr lang="en-GB" sz="2000" dirty="0" smtClean="0">
                <a:latin typeface="Helvetica" pitchFamily="2" charset="0"/>
              </a:rPr>
              <a:t>Log(# Forms)</a:t>
            </a:r>
            <a:endParaRPr lang="en-GB" sz="2000" dirty="0">
              <a:latin typeface="Helvetica" pitchFamily="2" charset="0"/>
            </a:endParaRPr>
          </a:p>
        </p:txBody>
      </p:sp>
      <p:sp>
        <p:nvSpPr>
          <p:cNvPr id="22" name="TextBox 21">
            <a:extLst>
              <a:ext uri="{FF2B5EF4-FFF2-40B4-BE49-F238E27FC236}">
                <a16:creationId xmlns:a16="http://schemas.microsoft.com/office/drawing/2014/main" id="{8E57D556-F41B-6F36-BD6F-62183A5262FB}"/>
              </a:ext>
            </a:extLst>
          </p:cNvPr>
          <p:cNvSpPr txBox="1"/>
          <p:nvPr/>
        </p:nvSpPr>
        <p:spPr>
          <a:xfrm>
            <a:off x="1855542" y="1003285"/>
            <a:ext cx="786095" cy="276999"/>
          </a:xfrm>
          <a:prstGeom prst="rect">
            <a:avLst/>
          </a:prstGeom>
          <a:noFill/>
        </p:spPr>
        <p:txBody>
          <a:bodyPr wrap="square">
            <a:spAutoFit/>
          </a:bodyPr>
          <a:lstStyle/>
          <a:p>
            <a:pPr algn="ctr"/>
            <a:r>
              <a:rPr lang="en-GB" sz="1200" dirty="0" smtClean="0">
                <a:latin typeface="Helvetica" panose="020B0604020202020204" pitchFamily="34" charset="0"/>
                <a:cs typeface="Helvetica" panose="020B0604020202020204" pitchFamily="34" charset="0"/>
              </a:rPr>
              <a:t>HMCTS</a:t>
            </a:r>
            <a:endParaRPr lang="en-GB" sz="1200" dirty="0">
              <a:latin typeface="Helvetica" panose="020B0604020202020204" pitchFamily="34" charset="0"/>
              <a:cs typeface="Helvetica" panose="020B0604020202020204" pitchFamily="34" charset="0"/>
            </a:endParaRPr>
          </a:p>
        </p:txBody>
      </p:sp>
      <p:sp>
        <p:nvSpPr>
          <p:cNvPr id="23" name="TextBox 22">
            <a:extLst>
              <a:ext uri="{FF2B5EF4-FFF2-40B4-BE49-F238E27FC236}">
                <a16:creationId xmlns:a16="http://schemas.microsoft.com/office/drawing/2014/main" id="{63223076-B2B2-3F65-18DD-81964CEE9B79}"/>
              </a:ext>
            </a:extLst>
          </p:cNvPr>
          <p:cNvSpPr txBox="1"/>
          <p:nvPr/>
        </p:nvSpPr>
        <p:spPr>
          <a:xfrm>
            <a:off x="4854451" y="3324247"/>
            <a:ext cx="964457" cy="276999"/>
          </a:xfrm>
          <a:prstGeom prst="rect">
            <a:avLst/>
          </a:prstGeom>
          <a:noFill/>
        </p:spPr>
        <p:txBody>
          <a:bodyPr wrap="square">
            <a:spAutoFit/>
          </a:bodyPr>
          <a:lstStyle/>
          <a:p>
            <a:r>
              <a:rPr lang="en-GB" sz="1200" dirty="0">
                <a:latin typeface="Helvetica" panose="020B0604020202020204" pitchFamily="34" charset="0"/>
                <a:cs typeface="Helvetica" panose="020B0604020202020204" pitchFamily="34" charset="0"/>
              </a:rPr>
              <a:t>Form views</a:t>
            </a:r>
          </a:p>
        </p:txBody>
      </p:sp>
      <p:sp>
        <p:nvSpPr>
          <p:cNvPr id="28" name="TextBox 27">
            <a:extLst>
              <a:ext uri="{FF2B5EF4-FFF2-40B4-BE49-F238E27FC236}">
                <a16:creationId xmlns:a16="http://schemas.microsoft.com/office/drawing/2014/main" id="{8E57D556-F41B-6F36-BD6F-62183A5262FB}"/>
              </a:ext>
            </a:extLst>
          </p:cNvPr>
          <p:cNvSpPr txBox="1"/>
          <p:nvPr/>
        </p:nvSpPr>
        <p:spPr>
          <a:xfrm>
            <a:off x="3216856" y="2275271"/>
            <a:ext cx="786095" cy="276999"/>
          </a:xfrm>
          <a:prstGeom prst="rect">
            <a:avLst/>
          </a:prstGeom>
          <a:noFill/>
        </p:spPr>
        <p:txBody>
          <a:bodyPr wrap="square">
            <a:spAutoFit/>
          </a:bodyPr>
          <a:lstStyle/>
          <a:p>
            <a:pPr algn="ctr"/>
            <a:r>
              <a:rPr lang="en-GB" sz="1200" dirty="0" smtClean="0">
                <a:latin typeface="Helvetica" panose="020B0604020202020204" pitchFamily="34" charset="0"/>
                <a:cs typeface="Helvetica" panose="020B0604020202020204" pitchFamily="34" charset="0"/>
              </a:rPr>
              <a:t>DVLA</a:t>
            </a:r>
            <a:endParaRPr lang="en-GB" sz="1200" dirty="0">
              <a:latin typeface="Helvetica" panose="020B0604020202020204" pitchFamily="34" charset="0"/>
              <a:cs typeface="Helvetica" panose="020B0604020202020204" pitchFamily="34" charset="0"/>
            </a:endParaRPr>
          </a:p>
        </p:txBody>
      </p:sp>
      <p:sp>
        <p:nvSpPr>
          <p:cNvPr id="29" name="TextBox 28">
            <a:extLst>
              <a:ext uri="{FF2B5EF4-FFF2-40B4-BE49-F238E27FC236}">
                <a16:creationId xmlns:a16="http://schemas.microsoft.com/office/drawing/2014/main" id="{8E57D556-F41B-6F36-BD6F-62183A5262FB}"/>
              </a:ext>
            </a:extLst>
          </p:cNvPr>
          <p:cNvSpPr txBox="1"/>
          <p:nvPr/>
        </p:nvSpPr>
        <p:spPr>
          <a:xfrm>
            <a:off x="4863051" y="2647138"/>
            <a:ext cx="842805" cy="276999"/>
          </a:xfrm>
          <a:prstGeom prst="rect">
            <a:avLst/>
          </a:prstGeom>
          <a:noFill/>
        </p:spPr>
        <p:txBody>
          <a:bodyPr wrap="square">
            <a:spAutoFit/>
          </a:bodyPr>
          <a:lstStyle/>
          <a:p>
            <a:pPr algn="ctr"/>
            <a:r>
              <a:rPr lang="en-GB" sz="1200" dirty="0" smtClean="0">
                <a:latin typeface="Helvetica" panose="020B0604020202020204" pitchFamily="34" charset="0"/>
                <a:cs typeface="Helvetica" panose="020B0604020202020204" pitchFamily="34" charset="0"/>
              </a:rPr>
              <a:t>DWP</a:t>
            </a:r>
            <a:endParaRPr lang="en-GB" sz="1200"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3940839973"/>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d67fce5f-2f04-4f7c-8e45-1ec614d56b91">
      <Terms xmlns="http://schemas.microsoft.com/office/infopath/2007/PartnerControls"/>
    </lcf76f155ced4ddcb4097134ff3c332f>
    <TaxCatchAll xmlns="5cad2852-fd11-4253-a5dd-38f1c2375401"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8F4ADA58BAB4BD43855D6AA36652C25E" ma:contentTypeVersion="15" ma:contentTypeDescription="Create a new document." ma:contentTypeScope="" ma:versionID="d717b84fdc7afb44ac1af755b7f54b18">
  <xsd:schema xmlns:xsd="http://www.w3.org/2001/XMLSchema" xmlns:xs="http://www.w3.org/2001/XMLSchema" xmlns:p="http://schemas.microsoft.com/office/2006/metadata/properties" xmlns:ns2="d67fce5f-2f04-4f7c-8e45-1ec614d56b91" xmlns:ns3="5cad2852-fd11-4253-a5dd-38f1c2375401" targetNamespace="http://schemas.microsoft.com/office/2006/metadata/properties" ma:root="true" ma:fieldsID="063b5eaed4ff6c1f68f3609159d276b6" ns2:_="" ns3:_="">
    <xsd:import namespace="d67fce5f-2f04-4f7c-8e45-1ec614d56b91"/>
    <xsd:import namespace="5cad2852-fd11-4253-a5dd-38f1c2375401"/>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2:MediaServiceDateTaken" minOccurs="0"/>
                <xsd:element ref="ns2:MediaServiceObjectDetectorVersions"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67fce5f-2f04-4f7c-8e45-1ec614d56b9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lcf76f155ced4ddcb4097134ff3c332f" ma:index="15" nillable="true" ma:taxonomy="true" ma:internalName="lcf76f155ced4ddcb4097134ff3c332f" ma:taxonomyFieldName="MediaServiceImageTags" ma:displayName="Image Tags" ma:readOnly="false" ma:fieldId="{5cf76f15-5ced-4ddc-b409-7134ff3c332f}" ma:taxonomyMulti="true" ma:sspId="db5eb1a5-37e6-488e-b8f0-ddc5ba46631c" ma:termSetId="09814cd3-568e-fe90-9814-8d621ff8fb84" ma:anchorId="fba54fb3-c3e1-fe81-a776-ca4b69148c4d" ma:open="true" ma:isKeyword="false">
      <xsd:complexType>
        <xsd:sequence>
          <xsd:element ref="pc:Terms" minOccurs="0" maxOccurs="1"/>
        </xsd:sequence>
      </xsd:complexType>
    </xsd:element>
    <xsd:element name="MediaServiceOCR" ma:index="17" nillable="true" ma:displayName="Extracted Text" ma:internalName="MediaServiceOCR" ma:readOnly="true">
      <xsd:simpleType>
        <xsd:restriction base="dms:Note">
          <xsd:maxLength value="255"/>
        </xsd:restrictio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MediaServiceDateTaken" ma:index="20" nillable="true" ma:displayName="MediaServiceDateTaken" ma:hidden="true" ma:indexed="true" ma:internalName="MediaServiceDateTaken" ma:readOnly="true">
      <xsd:simpleType>
        <xsd:restriction base="dms:Text"/>
      </xsd:simpleType>
    </xsd:element>
    <xsd:element name="MediaServiceObjectDetectorVersions" ma:index="21" nillable="true" ma:displayName="MediaServiceObjectDetectorVersions" ma:description="" ma:hidden="true" ma:indexed="true" ma:internalName="MediaServiceObjectDetectorVersions" ma:readOnly="true">
      <xsd:simpleType>
        <xsd:restriction base="dms:Text"/>
      </xsd:simpleType>
    </xsd:element>
    <xsd:element name="MediaLengthInSeconds" ma:index="22"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5cad2852-fd11-4253-a5dd-38f1c2375401"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TaxCatchAll" ma:index="16" nillable="true" ma:displayName="Taxonomy Catch All Column" ma:hidden="true" ma:list="{6613dac7-b86c-41e7-a0c6-7c72238b81ce}" ma:internalName="TaxCatchAll" ma:showField="CatchAllData" ma:web="5cad2852-fd11-4253-a5dd-38f1c237540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B15E116-BD27-4B83-9379-B22A911FE43D}">
  <ds:schemaRefs>
    <ds:schemaRef ds:uri="5cad2852-fd11-4253-a5dd-38f1c2375401"/>
    <ds:schemaRef ds:uri="http://schemas.microsoft.com/office/2006/metadata/properties"/>
    <ds:schemaRef ds:uri="d67fce5f-2f04-4f7c-8e45-1ec614d56b91"/>
    <ds:schemaRef ds:uri="http://purl.org/dc/terms/"/>
    <ds:schemaRef ds:uri="http://purl.org/dc/elements/1.1/"/>
    <ds:schemaRef ds:uri="http://www.w3.org/XML/1998/namespace"/>
    <ds:schemaRef ds:uri="http://schemas.microsoft.com/office/2006/documentManagement/types"/>
    <ds:schemaRef ds:uri="http://schemas.microsoft.com/office/infopath/2007/PartnerControls"/>
    <ds:schemaRef ds:uri="http://schemas.openxmlformats.org/package/2006/metadata/core-properties"/>
    <ds:schemaRef ds:uri="http://purl.org/dc/dcmitype/"/>
  </ds:schemaRefs>
</ds:datastoreItem>
</file>

<file path=customXml/itemProps2.xml><?xml version="1.0" encoding="utf-8"?>
<ds:datastoreItem xmlns:ds="http://schemas.openxmlformats.org/officeDocument/2006/customXml" ds:itemID="{913DAD98-33B1-4D3E-9720-0EF97849D38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67fce5f-2f04-4f7c-8e45-1ec614d56b91"/>
    <ds:schemaRef ds:uri="5cad2852-fd11-4253-a5dd-38f1c237540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C789930F-4919-4017-8038-D3ADC3BB80B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 2013 - 2022 Theme</Template>
  <TotalTime>27993</TotalTime>
  <Words>1990</Words>
  <Application>Microsoft Office PowerPoint</Application>
  <PresentationFormat>Custom</PresentationFormat>
  <Paragraphs>381</Paragraphs>
  <Slides>12</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vt:i4>
      </vt:variant>
    </vt:vector>
  </HeadingPairs>
  <TitlesOfParts>
    <vt:vector size="19" baseType="lpstr">
      <vt:lpstr>Arial</vt:lpstr>
      <vt:lpstr>Calibri</vt:lpstr>
      <vt:lpstr>Calibri Light</vt:lpstr>
      <vt:lpstr>Google Sans</vt:lpstr>
      <vt:lpstr>Hadassah Friedlaender</vt:lpstr>
      <vt:lpstr>Helvetica</vt:lpstr>
      <vt:lpstr>Office Theme</vt:lpstr>
      <vt:lpstr>Main Figures</vt:lpstr>
      <vt:lpstr>PowerPoint Presentation</vt:lpstr>
      <vt:lpstr>PowerPoint Presentation</vt:lpstr>
      <vt:lpstr>PowerPoint Presentation</vt:lpstr>
      <vt:lpstr>Supplementary material figures</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Vincent Straub</dc:creator>
  <cp:lastModifiedBy>Vincent Straub</cp:lastModifiedBy>
  <cp:revision>85</cp:revision>
  <dcterms:created xsi:type="dcterms:W3CDTF">2023-09-19T08:24:13Z</dcterms:created>
  <dcterms:modified xsi:type="dcterms:W3CDTF">2024-02-18T18:34:59Z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0x0101008F4ADA58BAB4BD43855D6AA36652C25E</vt:lpwstr>
  </property>
  <property fmtid="{D5CDD505-2E9C-101B-9397-08002B2CF9AE}" pid="3" name="MediaServiceImageTags">
    <vt:lpwstr/>
  </property>
</Properties>
</file>